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704" r:id="rId2"/>
    <p:sldId id="705" r:id="rId3"/>
    <p:sldId id="710" r:id="rId4"/>
    <p:sldId id="706" r:id="rId5"/>
    <p:sldId id="711" r:id="rId6"/>
    <p:sldId id="712" r:id="rId7"/>
    <p:sldId id="707" r:id="rId8"/>
    <p:sldId id="708" r:id="rId9"/>
    <p:sldId id="713" r:id="rId10"/>
  </p:sldIdLst>
  <p:sldSz cx="9144000" cy="6858000" type="screen4x3"/>
  <p:notesSz cx="6648450" cy="97742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2265"/>
    <a:srgbClr val="FF9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Açık Stil 2 - Vurgu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76" autoAdjust="0"/>
  </p:normalViewPr>
  <p:slideViewPr>
    <p:cSldViewPr>
      <p:cViewPr>
        <p:scale>
          <a:sx n="80" d="100"/>
          <a:sy n="80" d="100"/>
        </p:scale>
        <p:origin x="-1656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2E788B-C4B1-4459-9A83-33BC10ED6A7B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480519B-11D7-42DD-944D-D7B2E49B5221}">
      <dgm:prSet phldrT="[Metin]" custT="1"/>
      <dgm:spPr/>
      <dgm:t>
        <a:bodyPr/>
        <a:lstStyle/>
        <a:p>
          <a:r>
            <a:rPr lang="tr-TR" sz="1600" b="1" dirty="0" smtClean="0"/>
            <a:t>Mali Destekler</a:t>
          </a:r>
          <a:endParaRPr lang="tr-TR" sz="1600" b="1" dirty="0"/>
        </a:p>
      </dgm:t>
    </dgm:pt>
    <dgm:pt modelId="{F9EC49BF-87B1-4472-BCED-746372310189}" type="parTrans" cxnId="{4B159B2F-8647-4DDB-9176-B2E7533FDEE7}">
      <dgm:prSet/>
      <dgm:spPr/>
      <dgm:t>
        <a:bodyPr/>
        <a:lstStyle/>
        <a:p>
          <a:endParaRPr lang="tr-TR"/>
        </a:p>
      </dgm:t>
    </dgm:pt>
    <dgm:pt modelId="{79BFDB7B-05F5-4BB7-9C5E-D12B91E0CE80}" type="sibTrans" cxnId="{4B159B2F-8647-4DDB-9176-B2E7533FDEE7}">
      <dgm:prSet/>
      <dgm:spPr/>
      <dgm:t>
        <a:bodyPr/>
        <a:lstStyle/>
        <a:p>
          <a:endParaRPr lang="tr-TR"/>
        </a:p>
      </dgm:t>
    </dgm:pt>
    <dgm:pt modelId="{448B8BF2-CD90-47C9-9F26-A365104BC6BD}">
      <dgm:prSet phldrT="[Metin]" custT="1"/>
      <dgm:spPr>
        <a:solidFill>
          <a:schemeClr val="accent6"/>
        </a:solidFill>
      </dgm:spPr>
      <dgm:t>
        <a:bodyPr/>
        <a:lstStyle/>
        <a:p>
          <a:r>
            <a:rPr lang="tr-TR" sz="1600" b="1" dirty="0" smtClean="0">
              <a:latin typeface="+mn-lt"/>
              <a:cs typeface="Arial" pitchFamily="34" charset="0"/>
            </a:rPr>
            <a:t>Doğrudan Finansman Desteği</a:t>
          </a:r>
          <a:endParaRPr lang="tr-TR" sz="1600" b="1" u="none" dirty="0">
            <a:latin typeface="+mn-lt"/>
            <a:cs typeface="Arial" pitchFamily="34" charset="0"/>
          </a:endParaRPr>
        </a:p>
      </dgm:t>
    </dgm:pt>
    <dgm:pt modelId="{862AFF4C-FE94-4220-BED3-019A8A82A373}" type="parTrans" cxnId="{2E25AE8B-1584-44E4-AE95-06658778CFBF}">
      <dgm:prSet/>
      <dgm:spPr/>
      <dgm:t>
        <a:bodyPr/>
        <a:lstStyle/>
        <a:p>
          <a:endParaRPr lang="tr-TR"/>
        </a:p>
      </dgm:t>
    </dgm:pt>
    <dgm:pt modelId="{B8F4A476-CEBE-464C-8A2F-748227C3DE2C}" type="sibTrans" cxnId="{2E25AE8B-1584-44E4-AE95-06658778CFBF}">
      <dgm:prSet/>
      <dgm:spPr/>
      <dgm:t>
        <a:bodyPr/>
        <a:lstStyle/>
        <a:p>
          <a:endParaRPr lang="tr-TR"/>
        </a:p>
      </dgm:t>
    </dgm:pt>
    <dgm:pt modelId="{BE5BB26B-9135-45CF-9466-7C8D9F8B0E0E}">
      <dgm:prSet phldrT="[Metin]" custT="1"/>
      <dgm:spPr/>
      <dgm:t>
        <a:bodyPr/>
        <a:lstStyle/>
        <a:p>
          <a:r>
            <a:rPr lang="tr-TR" sz="1600" b="1" dirty="0" smtClean="0">
              <a:latin typeface="+mj-lt"/>
              <a:cs typeface="Arial" pitchFamily="34" charset="0"/>
            </a:rPr>
            <a:t>Proje Teklif Çağrısı</a:t>
          </a:r>
        </a:p>
      </dgm:t>
    </dgm:pt>
    <dgm:pt modelId="{72FEE0A7-E380-4135-970A-F6D7EA892B5A}" type="parTrans" cxnId="{243EC3AA-609B-4BFD-8222-A492A1A78005}">
      <dgm:prSet/>
      <dgm:spPr/>
      <dgm:t>
        <a:bodyPr/>
        <a:lstStyle/>
        <a:p>
          <a:endParaRPr lang="tr-TR"/>
        </a:p>
      </dgm:t>
    </dgm:pt>
    <dgm:pt modelId="{332E2696-1F4D-47AA-A111-38F180033805}" type="sibTrans" cxnId="{243EC3AA-609B-4BFD-8222-A492A1A78005}">
      <dgm:prSet/>
      <dgm:spPr/>
      <dgm:t>
        <a:bodyPr/>
        <a:lstStyle/>
        <a:p>
          <a:endParaRPr lang="tr-TR"/>
        </a:p>
      </dgm:t>
    </dgm:pt>
    <dgm:pt modelId="{2256142C-DE8C-48EB-888B-7A1E5695E172}">
      <dgm:prSet phldrT="[Metin]" custT="1"/>
      <dgm:spPr>
        <a:solidFill>
          <a:schemeClr val="accent6"/>
        </a:solidFill>
      </dgm:spPr>
      <dgm:t>
        <a:bodyPr/>
        <a:lstStyle/>
        <a:p>
          <a:r>
            <a:rPr lang="tr-TR" sz="1600" b="1" dirty="0" smtClean="0">
              <a:latin typeface="+mj-lt"/>
              <a:cs typeface="Arial" pitchFamily="34" charset="0"/>
            </a:rPr>
            <a:t>Güdümlü Proje Desteği</a:t>
          </a:r>
          <a:endParaRPr lang="tr-TR" sz="1600" b="1" u="none" dirty="0">
            <a:latin typeface="+mj-lt"/>
            <a:cs typeface="Arial" pitchFamily="34" charset="0"/>
          </a:endParaRPr>
        </a:p>
      </dgm:t>
    </dgm:pt>
    <dgm:pt modelId="{CE206F35-4C38-47B7-A644-7D9E771E3DF9}" type="parTrans" cxnId="{49DC3437-346F-4223-B4BA-EC8331FC46D1}">
      <dgm:prSet/>
      <dgm:spPr/>
      <dgm:t>
        <a:bodyPr/>
        <a:lstStyle/>
        <a:p>
          <a:endParaRPr lang="tr-TR"/>
        </a:p>
      </dgm:t>
    </dgm:pt>
    <dgm:pt modelId="{0AC09CCD-0A20-4203-B132-51442D5C7938}" type="sibTrans" cxnId="{49DC3437-346F-4223-B4BA-EC8331FC46D1}">
      <dgm:prSet/>
      <dgm:spPr/>
      <dgm:t>
        <a:bodyPr/>
        <a:lstStyle/>
        <a:p>
          <a:endParaRPr lang="tr-TR"/>
        </a:p>
      </dgm:t>
    </dgm:pt>
    <dgm:pt modelId="{350DEE68-4FA4-425E-B56A-11B490E253B3}">
      <dgm:prSet phldrT="[Metin]" custT="1"/>
      <dgm:spPr/>
      <dgm:t>
        <a:bodyPr/>
        <a:lstStyle/>
        <a:p>
          <a:r>
            <a:rPr lang="tr-TR" sz="1600" b="1" dirty="0" smtClean="0">
              <a:latin typeface="+mj-lt"/>
              <a:cs typeface="Arial" pitchFamily="34" charset="0"/>
            </a:rPr>
            <a:t>Fizibilite Desteği</a:t>
          </a:r>
          <a:endParaRPr lang="tr-TR" sz="1600" b="1" u="none" dirty="0">
            <a:latin typeface="+mj-lt"/>
            <a:cs typeface="Arial" pitchFamily="34" charset="0"/>
          </a:endParaRPr>
        </a:p>
      </dgm:t>
    </dgm:pt>
    <dgm:pt modelId="{2347D8F1-59AB-4DFE-B708-A832894A9356}" type="parTrans" cxnId="{7CA19CD9-66B2-4615-B784-F956B5CC8418}">
      <dgm:prSet/>
      <dgm:spPr/>
      <dgm:t>
        <a:bodyPr/>
        <a:lstStyle/>
        <a:p>
          <a:endParaRPr lang="tr-TR"/>
        </a:p>
      </dgm:t>
    </dgm:pt>
    <dgm:pt modelId="{43E13E90-3C4E-47CC-BB4A-E8782419605D}" type="sibTrans" cxnId="{7CA19CD9-66B2-4615-B784-F956B5CC8418}">
      <dgm:prSet/>
      <dgm:spPr/>
      <dgm:t>
        <a:bodyPr/>
        <a:lstStyle/>
        <a:p>
          <a:endParaRPr lang="tr-TR"/>
        </a:p>
      </dgm:t>
    </dgm:pt>
    <dgm:pt modelId="{66CF231B-ACBC-4242-B468-4CF067F00C3D}">
      <dgm:prSet phldrT="[Metin]" custT="1"/>
      <dgm:spPr/>
      <dgm:t>
        <a:bodyPr/>
        <a:lstStyle/>
        <a:p>
          <a:r>
            <a:rPr lang="tr-TR" sz="1600" b="1" u="none" dirty="0" smtClean="0">
              <a:latin typeface="+mj-lt"/>
              <a:cs typeface="Arial" pitchFamily="34" charset="0"/>
            </a:rPr>
            <a:t>Faiz Desteği</a:t>
          </a:r>
          <a:endParaRPr lang="tr-TR" sz="1600" b="1" u="none" dirty="0">
            <a:latin typeface="+mj-lt"/>
            <a:cs typeface="Arial" pitchFamily="34" charset="0"/>
          </a:endParaRPr>
        </a:p>
      </dgm:t>
    </dgm:pt>
    <dgm:pt modelId="{8C3235BC-2A82-44E8-8526-61AC855E3299}" type="parTrans" cxnId="{739D7799-7450-48D6-9D76-8EEBCB27A5F7}">
      <dgm:prSet/>
      <dgm:spPr/>
      <dgm:t>
        <a:bodyPr/>
        <a:lstStyle/>
        <a:p>
          <a:endParaRPr lang="tr-TR"/>
        </a:p>
      </dgm:t>
    </dgm:pt>
    <dgm:pt modelId="{1A86D613-90EF-49B3-9991-F99FE6AFFF1A}" type="sibTrans" cxnId="{739D7799-7450-48D6-9D76-8EEBCB27A5F7}">
      <dgm:prSet/>
      <dgm:spPr/>
      <dgm:t>
        <a:bodyPr/>
        <a:lstStyle/>
        <a:p>
          <a:endParaRPr lang="tr-TR"/>
        </a:p>
      </dgm:t>
    </dgm:pt>
    <dgm:pt modelId="{04427BF1-04A9-4A43-9225-B11E35C9F959}">
      <dgm:prSet phldrT="[Metin]" custT="1"/>
      <dgm:spPr/>
      <dgm:t>
        <a:bodyPr/>
        <a:lstStyle/>
        <a:p>
          <a:r>
            <a:rPr lang="tr-TR" sz="1600" b="1" u="none" dirty="0" smtClean="0">
              <a:latin typeface="+mj-lt"/>
              <a:cs typeface="Arial" pitchFamily="34" charset="0"/>
            </a:rPr>
            <a:t>Faizsiz Kredi Desteği</a:t>
          </a:r>
          <a:endParaRPr lang="tr-TR" sz="1600" b="1" u="none" dirty="0">
            <a:latin typeface="+mj-lt"/>
            <a:cs typeface="Arial" pitchFamily="34" charset="0"/>
          </a:endParaRPr>
        </a:p>
      </dgm:t>
    </dgm:pt>
    <dgm:pt modelId="{7FE9093F-48DF-44E8-9576-FD19E9CB7AB9}" type="parTrans" cxnId="{B2715AF8-F280-4C05-811F-BFB365CAE877}">
      <dgm:prSet/>
      <dgm:spPr/>
      <dgm:t>
        <a:bodyPr/>
        <a:lstStyle/>
        <a:p>
          <a:endParaRPr lang="tr-TR"/>
        </a:p>
      </dgm:t>
    </dgm:pt>
    <dgm:pt modelId="{605AD22B-3365-4C4A-BD02-865CC9AF642C}" type="sibTrans" cxnId="{B2715AF8-F280-4C05-811F-BFB365CAE877}">
      <dgm:prSet/>
      <dgm:spPr/>
      <dgm:t>
        <a:bodyPr/>
        <a:lstStyle/>
        <a:p>
          <a:endParaRPr lang="tr-TR"/>
        </a:p>
      </dgm:t>
    </dgm:pt>
    <dgm:pt modelId="{7B4B6EE5-F1D2-41DC-B083-8D70BB65E6C3}">
      <dgm:prSet phldrT="[Metin]" custT="1"/>
      <dgm:spPr/>
      <dgm:t>
        <a:bodyPr/>
        <a:lstStyle/>
        <a:p>
          <a:r>
            <a:rPr lang="tr-TR" sz="2000" b="1" dirty="0" smtClean="0"/>
            <a:t>Destek Araçları</a:t>
          </a:r>
          <a:endParaRPr lang="tr-TR" sz="2000" b="1" dirty="0"/>
        </a:p>
      </dgm:t>
    </dgm:pt>
    <dgm:pt modelId="{DAA50207-CC88-44B5-8B89-6337807F1FE1}" type="parTrans" cxnId="{4B024DA0-B1A9-4B32-8B12-6497CDC52235}">
      <dgm:prSet/>
      <dgm:spPr/>
      <dgm:t>
        <a:bodyPr/>
        <a:lstStyle/>
        <a:p>
          <a:endParaRPr lang="tr-TR"/>
        </a:p>
      </dgm:t>
    </dgm:pt>
    <dgm:pt modelId="{36726A88-2649-4FCF-931B-B7DAA6322BE9}" type="sibTrans" cxnId="{4B024DA0-B1A9-4B32-8B12-6497CDC52235}">
      <dgm:prSet/>
      <dgm:spPr/>
      <dgm:t>
        <a:bodyPr/>
        <a:lstStyle/>
        <a:p>
          <a:endParaRPr lang="tr-TR"/>
        </a:p>
      </dgm:t>
    </dgm:pt>
    <dgm:pt modelId="{D2CA42AC-9A5D-45DA-9F26-FA17CC607C99}">
      <dgm:prSet phldrT="[Metin]" custT="1"/>
      <dgm:spPr/>
      <dgm:t>
        <a:bodyPr/>
        <a:lstStyle/>
        <a:p>
          <a:r>
            <a:rPr lang="tr-TR" sz="1600" b="1" dirty="0" smtClean="0"/>
            <a:t>Teknik </a:t>
          </a:r>
          <a:r>
            <a:rPr lang="de-DE" sz="1600" b="1" dirty="0" smtClean="0"/>
            <a:t>D</a:t>
          </a:r>
          <a:r>
            <a:rPr lang="tr-TR" sz="1600" b="1" dirty="0" smtClean="0"/>
            <a:t>estek</a:t>
          </a:r>
          <a:endParaRPr lang="tr-TR" sz="1600" b="1" dirty="0"/>
        </a:p>
      </dgm:t>
    </dgm:pt>
    <dgm:pt modelId="{85E9B827-31E8-449D-B7F4-7E6D79F1F0D9}" type="parTrans" cxnId="{E9CF88B5-5CCD-49C3-BA62-8BB6169104A2}">
      <dgm:prSet/>
      <dgm:spPr/>
      <dgm:t>
        <a:bodyPr/>
        <a:lstStyle/>
        <a:p>
          <a:endParaRPr lang="tr-TR"/>
        </a:p>
      </dgm:t>
    </dgm:pt>
    <dgm:pt modelId="{9CF8A953-B0AD-4D5A-90F9-9CEC05430F30}" type="sibTrans" cxnId="{E9CF88B5-5CCD-49C3-BA62-8BB6169104A2}">
      <dgm:prSet/>
      <dgm:spPr/>
      <dgm:t>
        <a:bodyPr/>
        <a:lstStyle/>
        <a:p>
          <a:endParaRPr lang="tr-TR"/>
        </a:p>
      </dgm:t>
    </dgm:pt>
    <dgm:pt modelId="{38E8FAB2-6282-4DBF-BF6E-B0B6F07DC810}" type="pres">
      <dgm:prSet presAssocID="{6F2E788B-C4B1-4459-9A83-33BC10ED6A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93B5CA97-39D9-411D-B384-32F29757D252}" type="pres">
      <dgm:prSet presAssocID="{7B4B6EE5-F1D2-41DC-B083-8D70BB65E6C3}" presName="hierRoot1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4CCAD83F-C2F9-45B3-AB45-8B8854130FA6}" type="pres">
      <dgm:prSet presAssocID="{7B4B6EE5-F1D2-41DC-B083-8D70BB65E6C3}" presName="rootComposite1" presStyleCnt="0"/>
      <dgm:spPr/>
      <dgm:t>
        <a:bodyPr/>
        <a:lstStyle/>
        <a:p>
          <a:endParaRPr lang="tr-TR"/>
        </a:p>
      </dgm:t>
    </dgm:pt>
    <dgm:pt modelId="{ED5F6001-E7A6-449B-A2A4-C8520856BA67}" type="pres">
      <dgm:prSet presAssocID="{7B4B6EE5-F1D2-41DC-B083-8D70BB65E6C3}" presName="rootText1" presStyleLbl="node0" presStyleIdx="0" presStyleCnt="1" custScaleX="779263" custLinFactNeighborX="-35633" custLinFactNeighborY="-426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290F9F0-E31D-49E2-B3E3-388BAC103901}" type="pres">
      <dgm:prSet presAssocID="{7B4B6EE5-F1D2-41DC-B083-8D70BB65E6C3}" presName="rootConnector1" presStyleLbl="node1" presStyleIdx="0" presStyleCnt="0"/>
      <dgm:spPr/>
      <dgm:t>
        <a:bodyPr/>
        <a:lstStyle/>
        <a:p>
          <a:endParaRPr lang="tr-TR"/>
        </a:p>
      </dgm:t>
    </dgm:pt>
    <dgm:pt modelId="{19D9B3B7-FBE2-4C4F-AF92-3393832D9E6C}" type="pres">
      <dgm:prSet presAssocID="{7B4B6EE5-F1D2-41DC-B083-8D70BB65E6C3}" presName="hierChild2" presStyleCnt="0"/>
      <dgm:spPr/>
      <dgm:t>
        <a:bodyPr/>
        <a:lstStyle/>
        <a:p>
          <a:endParaRPr lang="tr-TR"/>
        </a:p>
      </dgm:t>
    </dgm:pt>
    <dgm:pt modelId="{C69F39E1-64E2-4616-9A4D-E99D4E9BC956}" type="pres">
      <dgm:prSet presAssocID="{85E9B827-31E8-449D-B7F4-7E6D79F1F0D9}" presName="Name37" presStyleLbl="parChTrans1D2" presStyleIdx="0" presStyleCnt="2"/>
      <dgm:spPr/>
      <dgm:t>
        <a:bodyPr/>
        <a:lstStyle/>
        <a:p>
          <a:endParaRPr lang="tr-TR"/>
        </a:p>
      </dgm:t>
    </dgm:pt>
    <dgm:pt modelId="{937B97F5-71E3-4522-A66B-7B670ECE4C1C}" type="pres">
      <dgm:prSet presAssocID="{D2CA42AC-9A5D-45DA-9F26-FA17CC607C99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7EE7A0B0-7EDF-4769-A16A-94F8BE7C1A35}" type="pres">
      <dgm:prSet presAssocID="{D2CA42AC-9A5D-45DA-9F26-FA17CC607C99}" presName="rootComposite" presStyleCnt="0"/>
      <dgm:spPr/>
      <dgm:t>
        <a:bodyPr/>
        <a:lstStyle/>
        <a:p>
          <a:endParaRPr lang="tr-TR"/>
        </a:p>
      </dgm:t>
    </dgm:pt>
    <dgm:pt modelId="{C07C0DCD-0EFA-48A3-B34C-4B8CE0869810}" type="pres">
      <dgm:prSet presAssocID="{D2CA42AC-9A5D-45DA-9F26-FA17CC607C99}" presName="rootText" presStyleLbl="node2" presStyleIdx="0" presStyleCnt="2" custScaleX="17990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2763DEF-D3B0-4F15-BFE3-D5EC73F5809A}" type="pres">
      <dgm:prSet presAssocID="{D2CA42AC-9A5D-45DA-9F26-FA17CC607C99}" presName="rootConnector" presStyleLbl="node2" presStyleIdx="0" presStyleCnt="2"/>
      <dgm:spPr/>
      <dgm:t>
        <a:bodyPr/>
        <a:lstStyle/>
        <a:p>
          <a:endParaRPr lang="tr-TR"/>
        </a:p>
      </dgm:t>
    </dgm:pt>
    <dgm:pt modelId="{145CCA2C-08F3-413B-BA79-C2B4D07D3648}" type="pres">
      <dgm:prSet presAssocID="{D2CA42AC-9A5D-45DA-9F26-FA17CC607C99}" presName="hierChild4" presStyleCnt="0"/>
      <dgm:spPr/>
      <dgm:t>
        <a:bodyPr/>
        <a:lstStyle/>
        <a:p>
          <a:endParaRPr lang="tr-TR"/>
        </a:p>
      </dgm:t>
    </dgm:pt>
    <dgm:pt modelId="{27CC60D9-7EC4-462A-805B-6FBC516AE89A}" type="pres">
      <dgm:prSet presAssocID="{D2CA42AC-9A5D-45DA-9F26-FA17CC607C99}" presName="hierChild5" presStyleCnt="0"/>
      <dgm:spPr/>
      <dgm:t>
        <a:bodyPr/>
        <a:lstStyle/>
        <a:p>
          <a:endParaRPr lang="tr-TR"/>
        </a:p>
      </dgm:t>
    </dgm:pt>
    <dgm:pt modelId="{8D87097E-330A-4F9C-8FF0-80ABBB630231}" type="pres">
      <dgm:prSet presAssocID="{F9EC49BF-87B1-4472-BCED-746372310189}" presName="Name37" presStyleLbl="parChTrans1D2" presStyleIdx="1" presStyleCnt="2"/>
      <dgm:spPr/>
      <dgm:t>
        <a:bodyPr/>
        <a:lstStyle/>
        <a:p>
          <a:endParaRPr lang="tr-TR"/>
        </a:p>
      </dgm:t>
    </dgm:pt>
    <dgm:pt modelId="{C742F566-458D-47BD-B021-C13C3515BD80}" type="pres">
      <dgm:prSet presAssocID="{1480519B-11D7-42DD-944D-D7B2E49B5221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AE96F83D-9570-417C-AF8F-79A30AF22C55}" type="pres">
      <dgm:prSet presAssocID="{1480519B-11D7-42DD-944D-D7B2E49B5221}" presName="rootComposite" presStyleCnt="0"/>
      <dgm:spPr/>
      <dgm:t>
        <a:bodyPr/>
        <a:lstStyle/>
        <a:p>
          <a:endParaRPr lang="tr-TR"/>
        </a:p>
      </dgm:t>
    </dgm:pt>
    <dgm:pt modelId="{D49101D9-86C6-49B5-BD88-741B59B962D2}" type="pres">
      <dgm:prSet presAssocID="{1480519B-11D7-42DD-944D-D7B2E49B5221}" presName="rootText" presStyleLbl="node2" presStyleIdx="1" presStyleCnt="2" custScaleX="57514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25E14B7-C438-40D1-AD55-1615A1DDE66C}" type="pres">
      <dgm:prSet presAssocID="{1480519B-11D7-42DD-944D-D7B2E49B5221}" presName="rootConnector" presStyleLbl="node2" presStyleIdx="1" presStyleCnt="2"/>
      <dgm:spPr/>
      <dgm:t>
        <a:bodyPr/>
        <a:lstStyle/>
        <a:p>
          <a:endParaRPr lang="tr-TR"/>
        </a:p>
      </dgm:t>
    </dgm:pt>
    <dgm:pt modelId="{4FEC8EA1-C348-4A74-9C2A-3F16036B5632}" type="pres">
      <dgm:prSet presAssocID="{1480519B-11D7-42DD-944D-D7B2E49B5221}" presName="hierChild4" presStyleCnt="0"/>
      <dgm:spPr/>
      <dgm:t>
        <a:bodyPr/>
        <a:lstStyle/>
        <a:p>
          <a:endParaRPr lang="tr-TR"/>
        </a:p>
      </dgm:t>
    </dgm:pt>
    <dgm:pt modelId="{30E9B07D-4140-4C58-8D15-FBC941872FE6}" type="pres">
      <dgm:prSet presAssocID="{8C3235BC-2A82-44E8-8526-61AC855E3299}" presName="Name37" presStyleLbl="parChTrans1D3" presStyleIdx="0" presStyleCnt="3"/>
      <dgm:spPr/>
      <dgm:t>
        <a:bodyPr/>
        <a:lstStyle/>
        <a:p>
          <a:endParaRPr lang="tr-TR"/>
        </a:p>
      </dgm:t>
    </dgm:pt>
    <dgm:pt modelId="{E2F50D86-7D0F-4229-B270-15DE59C7768B}" type="pres">
      <dgm:prSet presAssocID="{66CF231B-ACBC-4242-B468-4CF067F00C3D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133B9F4C-B179-467E-BDC5-A7E0D272595B}" type="pres">
      <dgm:prSet presAssocID="{66CF231B-ACBC-4242-B468-4CF067F00C3D}" presName="rootComposite" presStyleCnt="0"/>
      <dgm:spPr/>
      <dgm:t>
        <a:bodyPr/>
        <a:lstStyle/>
        <a:p>
          <a:endParaRPr lang="tr-TR"/>
        </a:p>
      </dgm:t>
    </dgm:pt>
    <dgm:pt modelId="{39588F13-F8B8-4DCD-A55B-6BB27F52768D}" type="pres">
      <dgm:prSet presAssocID="{66CF231B-ACBC-4242-B468-4CF067F00C3D}" presName="rootText" presStyleLbl="node3" presStyleIdx="0" presStyleCnt="3" custScaleX="146661" custScaleY="14644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A0E6074-F689-4DC8-8EFB-E5E31E0633D7}" type="pres">
      <dgm:prSet presAssocID="{66CF231B-ACBC-4242-B468-4CF067F00C3D}" presName="rootConnector" presStyleLbl="node3" presStyleIdx="0" presStyleCnt="3"/>
      <dgm:spPr/>
      <dgm:t>
        <a:bodyPr/>
        <a:lstStyle/>
        <a:p>
          <a:endParaRPr lang="tr-TR"/>
        </a:p>
      </dgm:t>
    </dgm:pt>
    <dgm:pt modelId="{30B4DE8A-C507-49B5-BB26-67678D0F8AA2}" type="pres">
      <dgm:prSet presAssocID="{66CF231B-ACBC-4242-B468-4CF067F00C3D}" presName="hierChild4" presStyleCnt="0"/>
      <dgm:spPr/>
      <dgm:t>
        <a:bodyPr/>
        <a:lstStyle/>
        <a:p>
          <a:endParaRPr lang="tr-TR"/>
        </a:p>
      </dgm:t>
    </dgm:pt>
    <dgm:pt modelId="{6470BF1B-DC49-40D5-9240-463C5AEF6496}" type="pres">
      <dgm:prSet presAssocID="{66CF231B-ACBC-4242-B468-4CF067F00C3D}" presName="hierChild5" presStyleCnt="0"/>
      <dgm:spPr/>
      <dgm:t>
        <a:bodyPr/>
        <a:lstStyle/>
        <a:p>
          <a:endParaRPr lang="tr-TR"/>
        </a:p>
      </dgm:t>
    </dgm:pt>
    <dgm:pt modelId="{0F72E283-C685-457E-B3C8-B12C0BBD01EA}" type="pres">
      <dgm:prSet presAssocID="{7FE9093F-48DF-44E8-9576-FD19E9CB7AB9}" presName="Name37" presStyleLbl="parChTrans1D3" presStyleIdx="1" presStyleCnt="3"/>
      <dgm:spPr/>
      <dgm:t>
        <a:bodyPr/>
        <a:lstStyle/>
        <a:p>
          <a:endParaRPr lang="tr-TR"/>
        </a:p>
      </dgm:t>
    </dgm:pt>
    <dgm:pt modelId="{AC74D971-2EC4-4BD3-B5A8-C73B8EC6BD0A}" type="pres">
      <dgm:prSet presAssocID="{04427BF1-04A9-4A43-9225-B11E35C9F959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B2603044-4E9A-49B5-883D-154DD3539DAF}" type="pres">
      <dgm:prSet presAssocID="{04427BF1-04A9-4A43-9225-B11E35C9F959}" presName="rootComposite" presStyleCnt="0"/>
      <dgm:spPr/>
      <dgm:t>
        <a:bodyPr/>
        <a:lstStyle/>
        <a:p>
          <a:endParaRPr lang="tr-TR"/>
        </a:p>
      </dgm:t>
    </dgm:pt>
    <dgm:pt modelId="{B3957B1A-8543-4E57-8CEF-288A80CBA46A}" type="pres">
      <dgm:prSet presAssocID="{04427BF1-04A9-4A43-9225-B11E35C9F959}" presName="rootText" presStyleLbl="node3" presStyleIdx="1" presStyleCnt="3" custScaleX="133584" custScaleY="14644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778B27D-F548-449F-A3BB-759EFB087FFF}" type="pres">
      <dgm:prSet presAssocID="{04427BF1-04A9-4A43-9225-B11E35C9F959}" presName="rootConnector" presStyleLbl="node3" presStyleIdx="1" presStyleCnt="3"/>
      <dgm:spPr/>
      <dgm:t>
        <a:bodyPr/>
        <a:lstStyle/>
        <a:p>
          <a:endParaRPr lang="tr-TR"/>
        </a:p>
      </dgm:t>
    </dgm:pt>
    <dgm:pt modelId="{F8879A01-6418-4547-AE83-E1D72BFF7481}" type="pres">
      <dgm:prSet presAssocID="{04427BF1-04A9-4A43-9225-B11E35C9F959}" presName="hierChild4" presStyleCnt="0"/>
      <dgm:spPr/>
      <dgm:t>
        <a:bodyPr/>
        <a:lstStyle/>
        <a:p>
          <a:endParaRPr lang="tr-TR"/>
        </a:p>
      </dgm:t>
    </dgm:pt>
    <dgm:pt modelId="{9CEB79DE-CA62-45B9-9411-C4BAA5A9F077}" type="pres">
      <dgm:prSet presAssocID="{04427BF1-04A9-4A43-9225-B11E35C9F959}" presName="hierChild5" presStyleCnt="0"/>
      <dgm:spPr/>
      <dgm:t>
        <a:bodyPr/>
        <a:lstStyle/>
        <a:p>
          <a:endParaRPr lang="tr-TR"/>
        </a:p>
      </dgm:t>
    </dgm:pt>
    <dgm:pt modelId="{33AEDE35-FE94-44F9-86DF-8CDC4A475A44}" type="pres">
      <dgm:prSet presAssocID="{862AFF4C-FE94-4220-BED3-019A8A82A373}" presName="Name37" presStyleLbl="parChTrans1D3" presStyleIdx="2" presStyleCnt="3"/>
      <dgm:spPr/>
      <dgm:t>
        <a:bodyPr/>
        <a:lstStyle/>
        <a:p>
          <a:endParaRPr lang="tr-TR"/>
        </a:p>
      </dgm:t>
    </dgm:pt>
    <dgm:pt modelId="{8A31C319-F632-48D8-AAC6-9D9EF596730A}" type="pres">
      <dgm:prSet presAssocID="{448B8BF2-CD90-47C9-9F26-A365104BC6BD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39516D69-C60F-4CFA-9E8F-ECC5F40F7DD2}" type="pres">
      <dgm:prSet presAssocID="{448B8BF2-CD90-47C9-9F26-A365104BC6BD}" presName="rootComposite" presStyleCnt="0"/>
      <dgm:spPr/>
      <dgm:t>
        <a:bodyPr/>
        <a:lstStyle/>
        <a:p>
          <a:endParaRPr lang="tr-TR"/>
        </a:p>
      </dgm:t>
    </dgm:pt>
    <dgm:pt modelId="{F46E0A95-7465-43C6-ADB8-F4EA7034F68D}" type="pres">
      <dgm:prSet presAssocID="{448B8BF2-CD90-47C9-9F26-A365104BC6BD}" presName="rootText" presStyleLbl="node3" presStyleIdx="2" presStyleCnt="3" custScaleX="258837" custScaleY="16583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061CDEB-7B63-43FC-9262-94D42516C34A}" type="pres">
      <dgm:prSet presAssocID="{448B8BF2-CD90-47C9-9F26-A365104BC6BD}" presName="rootConnector" presStyleLbl="node3" presStyleIdx="2" presStyleCnt="3"/>
      <dgm:spPr/>
      <dgm:t>
        <a:bodyPr/>
        <a:lstStyle/>
        <a:p>
          <a:endParaRPr lang="tr-TR"/>
        </a:p>
      </dgm:t>
    </dgm:pt>
    <dgm:pt modelId="{6F042EF3-FC74-46FF-BEAB-9416620E63FA}" type="pres">
      <dgm:prSet presAssocID="{448B8BF2-CD90-47C9-9F26-A365104BC6BD}" presName="hierChild4" presStyleCnt="0"/>
      <dgm:spPr/>
      <dgm:t>
        <a:bodyPr/>
        <a:lstStyle/>
        <a:p>
          <a:endParaRPr lang="tr-TR"/>
        </a:p>
      </dgm:t>
    </dgm:pt>
    <dgm:pt modelId="{4844F397-FA68-49B8-8517-DF19B6C310A5}" type="pres">
      <dgm:prSet presAssocID="{72FEE0A7-E380-4135-970A-F6D7EA892B5A}" presName="Name37" presStyleLbl="parChTrans1D4" presStyleIdx="0" presStyleCnt="3"/>
      <dgm:spPr/>
      <dgm:t>
        <a:bodyPr/>
        <a:lstStyle/>
        <a:p>
          <a:endParaRPr lang="tr-TR"/>
        </a:p>
      </dgm:t>
    </dgm:pt>
    <dgm:pt modelId="{BF4517B5-243D-49ED-AD8B-E38BAD337F82}" type="pres">
      <dgm:prSet presAssocID="{BE5BB26B-9135-45CF-9466-7C8D9F8B0E0E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F35CE34B-1088-4C0E-A870-A6B69BCB4C97}" type="pres">
      <dgm:prSet presAssocID="{BE5BB26B-9135-45CF-9466-7C8D9F8B0E0E}" presName="rootComposite" presStyleCnt="0"/>
      <dgm:spPr/>
      <dgm:t>
        <a:bodyPr/>
        <a:lstStyle/>
        <a:p>
          <a:endParaRPr lang="tr-TR"/>
        </a:p>
      </dgm:t>
    </dgm:pt>
    <dgm:pt modelId="{CC860DC9-AFCF-4A3F-8B14-505E77843AC6}" type="pres">
      <dgm:prSet presAssocID="{BE5BB26B-9135-45CF-9466-7C8D9F8B0E0E}" presName="rootText" presStyleLbl="node4" presStyleIdx="0" presStyleCnt="3" custScaleX="18642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037481B-F2BA-4FC0-AF4E-01F9F4CAFE75}" type="pres">
      <dgm:prSet presAssocID="{BE5BB26B-9135-45CF-9466-7C8D9F8B0E0E}" presName="rootConnector" presStyleLbl="node4" presStyleIdx="0" presStyleCnt="3"/>
      <dgm:spPr/>
      <dgm:t>
        <a:bodyPr/>
        <a:lstStyle/>
        <a:p>
          <a:endParaRPr lang="tr-TR"/>
        </a:p>
      </dgm:t>
    </dgm:pt>
    <dgm:pt modelId="{943311AC-D7D5-46D0-9B36-8B87DC181744}" type="pres">
      <dgm:prSet presAssocID="{BE5BB26B-9135-45CF-9466-7C8D9F8B0E0E}" presName="hierChild4" presStyleCnt="0"/>
      <dgm:spPr/>
      <dgm:t>
        <a:bodyPr/>
        <a:lstStyle/>
        <a:p>
          <a:endParaRPr lang="tr-TR"/>
        </a:p>
      </dgm:t>
    </dgm:pt>
    <dgm:pt modelId="{89B001F3-C47E-407E-BD28-57DC71B97A55}" type="pres">
      <dgm:prSet presAssocID="{BE5BB26B-9135-45CF-9466-7C8D9F8B0E0E}" presName="hierChild5" presStyleCnt="0"/>
      <dgm:spPr/>
      <dgm:t>
        <a:bodyPr/>
        <a:lstStyle/>
        <a:p>
          <a:endParaRPr lang="tr-TR"/>
        </a:p>
      </dgm:t>
    </dgm:pt>
    <dgm:pt modelId="{658B27E1-EC7A-4FAB-8692-36957A96670F}" type="pres">
      <dgm:prSet presAssocID="{CE206F35-4C38-47B7-A644-7D9E771E3DF9}" presName="Name37" presStyleLbl="parChTrans1D4" presStyleIdx="1" presStyleCnt="3"/>
      <dgm:spPr/>
      <dgm:t>
        <a:bodyPr/>
        <a:lstStyle/>
        <a:p>
          <a:endParaRPr lang="tr-TR"/>
        </a:p>
      </dgm:t>
    </dgm:pt>
    <dgm:pt modelId="{7D563A09-CAF6-47E4-A607-1AA5CAE2E87C}" type="pres">
      <dgm:prSet presAssocID="{2256142C-DE8C-48EB-888B-7A1E5695E172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B5BEE0F9-2A68-4583-9A5A-4F60A4D82C19}" type="pres">
      <dgm:prSet presAssocID="{2256142C-DE8C-48EB-888B-7A1E5695E172}" presName="rootComposite" presStyleCnt="0"/>
      <dgm:spPr/>
      <dgm:t>
        <a:bodyPr/>
        <a:lstStyle/>
        <a:p>
          <a:endParaRPr lang="tr-TR"/>
        </a:p>
      </dgm:t>
    </dgm:pt>
    <dgm:pt modelId="{71FDC995-A151-4A8F-90D1-EE96B17DB2CB}" type="pres">
      <dgm:prSet presAssocID="{2256142C-DE8C-48EB-888B-7A1E5695E172}" presName="rootText" presStyleLbl="node4" presStyleIdx="1" presStyleCnt="3" custScaleX="18610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93CA19F-F594-46B2-B676-18CA35AA525A}" type="pres">
      <dgm:prSet presAssocID="{2256142C-DE8C-48EB-888B-7A1E5695E172}" presName="rootConnector" presStyleLbl="node4" presStyleIdx="1" presStyleCnt="3"/>
      <dgm:spPr/>
      <dgm:t>
        <a:bodyPr/>
        <a:lstStyle/>
        <a:p>
          <a:endParaRPr lang="tr-TR"/>
        </a:p>
      </dgm:t>
    </dgm:pt>
    <dgm:pt modelId="{201A35F4-371B-4E8C-A739-F96AEA6A6D28}" type="pres">
      <dgm:prSet presAssocID="{2256142C-DE8C-48EB-888B-7A1E5695E172}" presName="hierChild4" presStyleCnt="0"/>
      <dgm:spPr/>
      <dgm:t>
        <a:bodyPr/>
        <a:lstStyle/>
        <a:p>
          <a:endParaRPr lang="tr-TR"/>
        </a:p>
      </dgm:t>
    </dgm:pt>
    <dgm:pt modelId="{DFE19AD5-5BBB-45E3-9944-5F5193BF8A3D}" type="pres">
      <dgm:prSet presAssocID="{2256142C-DE8C-48EB-888B-7A1E5695E172}" presName="hierChild5" presStyleCnt="0"/>
      <dgm:spPr/>
      <dgm:t>
        <a:bodyPr/>
        <a:lstStyle/>
        <a:p>
          <a:endParaRPr lang="tr-TR"/>
        </a:p>
      </dgm:t>
    </dgm:pt>
    <dgm:pt modelId="{A1AAE44E-9D9F-4DA3-86C5-D13F34C3B2A3}" type="pres">
      <dgm:prSet presAssocID="{2347D8F1-59AB-4DFE-B708-A832894A9356}" presName="Name37" presStyleLbl="parChTrans1D4" presStyleIdx="2" presStyleCnt="3"/>
      <dgm:spPr/>
      <dgm:t>
        <a:bodyPr/>
        <a:lstStyle/>
        <a:p>
          <a:endParaRPr lang="tr-TR"/>
        </a:p>
      </dgm:t>
    </dgm:pt>
    <dgm:pt modelId="{71DC4965-0BDE-48EA-9FDA-83F7095737F7}" type="pres">
      <dgm:prSet presAssocID="{350DEE68-4FA4-425E-B56A-11B490E253B3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2D496B8C-59CF-45C9-83DF-1620B67D089F}" type="pres">
      <dgm:prSet presAssocID="{350DEE68-4FA4-425E-B56A-11B490E253B3}" presName="rootComposite" presStyleCnt="0"/>
      <dgm:spPr/>
      <dgm:t>
        <a:bodyPr/>
        <a:lstStyle/>
        <a:p>
          <a:endParaRPr lang="tr-TR"/>
        </a:p>
      </dgm:t>
    </dgm:pt>
    <dgm:pt modelId="{501610BC-8BBA-41F0-B743-DDCBF2DBF69F}" type="pres">
      <dgm:prSet presAssocID="{350DEE68-4FA4-425E-B56A-11B490E253B3}" presName="rootText" presStyleLbl="node4" presStyleIdx="2" presStyleCnt="3" custScaleX="19309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A24D7B9-0659-49F8-9641-519EB8B724D2}" type="pres">
      <dgm:prSet presAssocID="{350DEE68-4FA4-425E-B56A-11B490E253B3}" presName="rootConnector" presStyleLbl="node4" presStyleIdx="2" presStyleCnt="3"/>
      <dgm:spPr/>
      <dgm:t>
        <a:bodyPr/>
        <a:lstStyle/>
        <a:p>
          <a:endParaRPr lang="tr-TR"/>
        </a:p>
      </dgm:t>
    </dgm:pt>
    <dgm:pt modelId="{023336F2-4D76-4EEA-AB01-EEC050468DC7}" type="pres">
      <dgm:prSet presAssocID="{350DEE68-4FA4-425E-B56A-11B490E253B3}" presName="hierChild4" presStyleCnt="0"/>
      <dgm:spPr/>
      <dgm:t>
        <a:bodyPr/>
        <a:lstStyle/>
        <a:p>
          <a:endParaRPr lang="tr-TR"/>
        </a:p>
      </dgm:t>
    </dgm:pt>
    <dgm:pt modelId="{7150FF73-E67F-453E-B02A-75BB8FCBABA9}" type="pres">
      <dgm:prSet presAssocID="{350DEE68-4FA4-425E-B56A-11B490E253B3}" presName="hierChild5" presStyleCnt="0"/>
      <dgm:spPr/>
      <dgm:t>
        <a:bodyPr/>
        <a:lstStyle/>
        <a:p>
          <a:endParaRPr lang="tr-TR"/>
        </a:p>
      </dgm:t>
    </dgm:pt>
    <dgm:pt modelId="{3EEA5552-2C35-4756-9742-CB374695D860}" type="pres">
      <dgm:prSet presAssocID="{448B8BF2-CD90-47C9-9F26-A365104BC6BD}" presName="hierChild5" presStyleCnt="0"/>
      <dgm:spPr/>
      <dgm:t>
        <a:bodyPr/>
        <a:lstStyle/>
        <a:p>
          <a:endParaRPr lang="tr-TR"/>
        </a:p>
      </dgm:t>
    </dgm:pt>
    <dgm:pt modelId="{CB976594-3F82-4BEC-8948-4B3CBB4F778F}" type="pres">
      <dgm:prSet presAssocID="{1480519B-11D7-42DD-944D-D7B2E49B5221}" presName="hierChild5" presStyleCnt="0"/>
      <dgm:spPr/>
      <dgm:t>
        <a:bodyPr/>
        <a:lstStyle/>
        <a:p>
          <a:endParaRPr lang="tr-TR"/>
        </a:p>
      </dgm:t>
    </dgm:pt>
    <dgm:pt modelId="{5695F05C-350A-4B37-B1D9-188413FDC104}" type="pres">
      <dgm:prSet presAssocID="{7B4B6EE5-F1D2-41DC-B083-8D70BB65E6C3}" presName="hierChild3" presStyleCnt="0"/>
      <dgm:spPr/>
      <dgm:t>
        <a:bodyPr/>
        <a:lstStyle/>
        <a:p>
          <a:endParaRPr lang="tr-TR"/>
        </a:p>
      </dgm:t>
    </dgm:pt>
  </dgm:ptLst>
  <dgm:cxnLst>
    <dgm:cxn modelId="{243EC3AA-609B-4BFD-8222-A492A1A78005}" srcId="{448B8BF2-CD90-47C9-9F26-A365104BC6BD}" destId="{BE5BB26B-9135-45CF-9466-7C8D9F8B0E0E}" srcOrd="0" destOrd="0" parTransId="{72FEE0A7-E380-4135-970A-F6D7EA892B5A}" sibTransId="{332E2696-1F4D-47AA-A111-38F180033805}"/>
    <dgm:cxn modelId="{BD73B241-915E-461E-BA95-507607A7090F}" type="presOf" srcId="{04427BF1-04A9-4A43-9225-B11E35C9F959}" destId="{E778B27D-F548-449F-A3BB-759EFB087FFF}" srcOrd="1" destOrd="0" presId="urn:microsoft.com/office/officeart/2005/8/layout/orgChart1"/>
    <dgm:cxn modelId="{03A7AA68-E6D3-47E8-93BD-2CF5E894D688}" type="presOf" srcId="{04427BF1-04A9-4A43-9225-B11E35C9F959}" destId="{B3957B1A-8543-4E57-8CEF-288A80CBA46A}" srcOrd="0" destOrd="0" presId="urn:microsoft.com/office/officeart/2005/8/layout/orgChart1"/>
    <dgm:cxn modelId="{5C9083C8-F8CD-45B5-AB7C-5C35EDA7E5BB}" type="presOf" srcId="{BE5BB26B-9135-45CF-9466-7C8D9F8B0E0E}" destId="{CC860DC9-AFCF-4A3F-8B14-505E77843AC6}" srcOrd="0" destOrd="0" presId="urn:microsoft.com/office/officeart/2005/8/layout/orgChart1"/>
    <dgm:cxn modelId="{98BF26CC-F91B-441B-8D5B-10028B06E1BC}" type="presOf" srcId="{2256142C-DE8C-48EB-888B-7A1E5695E172}" destId="{71FDC995-A151-4A8F-90D1-EE96B17DB2CB}" srcOrd="0" destOrd="0" presId="urn:microsoft.com/office/officeart/2005/8/layout/orgChart1"/>
    <dgm:cxn modelId="{9B0662D9-6809-402B-8CA9-7A84EA020D44}" type="presOf" srcId="{D2CA42AC-9A5D-45DA-9F26-FA17CC607C99}" destId="{C07C0DCD-0EFA-48A3-B34C-4B8CE0869810}" srcOrd="0" destOrd="0" presId="urn:microsoft.com/office/officeart/2005/8/layout/orgChart1"/>
    <dgm:cxn modelId="{D85119EF-FE9A-4886-8983-31FB163A3D35}" type="presOf" srcId="{350DEE68-4FA4-425E-B56A-11B490E253B3}" destId="{CA24D7B9-0659-49F8-9641-519EB8B724D2}" srcOrd="1" destOrd="0" presId="urn:microsoft.com/office/officeart/2005/8/layout/orgChart1"/>
    <dgm:cxn modelId="{80D70795-DB09-49A7-B99D-A3B974E19193}" type="presOf" srcId="{CE206F35-4C38-47B7-A644-7D9E771E3DF9}" destId="{658B27E1-EC7A-4FAB-8692-36957A96670F}" srcOrd="0" destOrd="0" presId="urn:microsoft.com/office/officeart/2005/8/layout/orgChart1"/>
    <dgm:cxn modelId="{C205A661-EB2B-4CCB-BD45-FB56C1E951E4}" type="presOf" srcId="{7B4B6EE5-F1D2-41DC-B083-8D70BB65E6C3}" destId="{C290F9F0-E31D-49E2-B3E3-388BAC103901}" srcOrd="1" destOrd="0" presId="urn:microsoft.com/office/officeart/2005/8/layout/orgChart1"/>
    <dgm:cxn modelId="{D0BFB34A-8447-4D81-9FED-234EC5057524}" type="presOf" srcId="{66CF231B-ACBC-4242-B468-4CF067F00C3D}" destId="{39588F13-F8B8-4DCD-A55B-6BB27F52768D}" srcOrd="0" destOrd="0" presId="urn:microsoft.com/office/officeart/2005/8/layout/orgChart1"/>
    <dgm:cxn modelId="{4B159B2F-8647-4DDB-9176-B2E7533FDEE7}" srcId="{7B4B6EE5-F1D2-41DC-B083-8D70BB65E6C3}" destId="{1480519B-11D7-42DD-944D-D7B2E49B5221}" srcOrd="1" destOrd="0" parTransId="{F9EC49BF-87B1-4472-BCED-746372310189}" sibTransId="{79BFDB7B-05F5-4BB7-9C5E-D12B91E0CE80}"/>
    <dgm:cxn modelId="{5BF1693F-A532-4E70-A8DF-60EA25649403}" type="presOf" srcId="{6F2E788B-C4B1-4459-9A83-33BC10ED6A7B}" destId="{38E8FAB2-6282-4DBF-BF6E-B0B6F07DC810}" srcOrd="0" destOrd="0" presId="urn:microsoft.com/office/officeart/2005/8/layout/orgChart1"/>
    <dgm:cxn modelId="{308BEDDD-4D4A-4986-ABBE-CA6D1BEBB04C}" type="presOf" srcId="{F9EC49BF-87B1-4472-BCED-746372310189}" destId="{8D87097E-330A-4F9C-8FF0-80ABBB630231}" srcOrd="0" destOrd="0" presId="urn:microsoft.com/office/officeart/2005/8/layout/orgChart1"/>
    <dgm:cxn modelId="{4891E95E-FC16-4DF2-A94F-E47220DB0634}" type="presOf" srcId="{2256142C-DE8C-48EB-888B-7A1E5695E172}" destId="{F93CA19F-F594-46B2-B676-18CA35AA525A}" srcOrd="1" destOrd="0" presId="urn:microsoft.com/office/officeart/2005/8/layout/orgChart1"/>
    <dgm:cxn modelId="{2683A6D4-8B40-4BEA-A221-4353C8F39AD7}" type="presOf" srcId="{7FE9093F-48DF-44E8-9576-FD19E9CB7AB9}" destId="{0F72E283-C685-457E-B3C8-B12C0BBD01EA}" srcOrd="0" destOrd="0" presId="urn:microsoft.com/office/officeart/2005/8/layout/orgChart1"/>
    <dgm:cxn modelId="{91CA9D04-7315-4A1E-87B0-5C284282E791}" type="presOf" srcId="{BE5BB26B-9135-45CF-9466-7C8D9F8B0E0E}" destId="{E037481B-F2BA-4FC0-AF4E-01F9F4CAFE75}" srcOrd="1" destOrd="0" presId="urn:microsoft.com/office/officeart/2005/8/layout/orgChart1"/>
    <dgm:cxn modelId="{3BE1C8FC-20BD-411D-A730-C6030BE625D3}" type="presOf" srcId="{D2CA42AC-9A5D-45DA-9F26-FA17CC607C99}" destId="{02763DEF-D3B0-4F15-BFE3-D5EC73F5809A}" srcOrd="1" destOrd="0" presId="urn:microsoft.com/office/officeart/2005/8/layout/orgChart1"/>
    <dgm:cxn modelId="{3C84642B-AFDF-4BA6-B510-4813BEB2CCEE}" type="presOf" srcId="{2347D8F1-59AB-4DFE-B708-A832894A9356}" destId="{A1AAE44E-9D9F-4DA3-86C5-D13F34C3B2A3}" srcOrd="0" destOrd="0" presId="urn:microsoft.com/office/officeart/2005/8/layout/orgChart1"/>
    <dgm:cxn modelId="{E9CF88B5-5CCD-49C3-BA62-8BB6169104A2}" srcId="{7B4B6EE5-F1D2-41DC-B083-8D70BB65E6C3}" destId="{D2CA42AC-9A5D-45DA-9F26-FA17CC607C99}" srcOrd="0" destOrd="0" parTransId="{85E9B827-31E8-449D-B7F4-7E6D79F1F0D9}" sibTransId="{9CF8A953-B0AD-4D5A-90F9-9CEC05430F30}"/>
    <dgm:cxn modelId="{2E25AE8B-1584-44E4-AE95-06658778CFBF}" srcId="{1480519B-11D7-42DD-944D-D7B2E49B5221}" destId="{448B8BF2-CD90-47C9-9F26-A365104BC6BD}" srcOrd="2" destOrd="0" parTransId="{862AFF4C-FE94-4220-BED3-019A8A82A373}" sibTransId="{B8F4A476-CEBE-464C-8A2F-748227C3DE2C}"/>
    <dgm:cxn modelId="{7CA19CD9-66B2-4615-B784-F956B5CC8418}" srcId="{448B8BF2-CD90-47C9-9F26-A365104BC6BD}" destId="{350DEE68-4FA4-425E-B56A-11B490E253B3}" srcOrd="2" destOrd="0" parTransId="{2347D8F1-59AB-4DFE-B708-A832894A9356}" sibTransId="{43E13E90-3C4E-47CC-BB4A-E8782419605D}"/>
    <dgm:cxn modelId="{4B024DA0-B1A9-4B32-8B12-6497CDC52235}" srcId="{6F2E788B-C4B1-4459-9A83-33BC10ED6A7B}" destId="{7B4B6EE5-F1D2-41DC-B083-8D70BB65E6C3}" srcOrd="0" destOrd="0" parTransId="{DAA50207-CC88-44B5-8B89-6337807F1FE1}" sibTransId="{36726A88-2649-4FCF-931B-B7DAA6322BE9}"/>
    <dgm:cxn modelId="{D7E43F44-0570-4143-A1B7-5588CEA2BBAC}" type="presOf" srcId="{1480519B-11D7-42DD-944D-D7B2E49B5221}" destId="{D49101D9-86C6-49B5-BD88-741B59B962D2}" srcOrd="0" destOrd="0" presId="urn:microsoft.com/office/officeart/2005/8/layout/orgChart1"/>
    <dgm:cxn modelId="{5D90C219-8A04-4F75-A2B9-F68278EF92B6}" type="presOf" srcId="{7B4B6EE5-F1D2-41DC-B083-8D70BB65E6C3}" destId="{ED5F6001-E7A6-449B-A2A4-C8520856BA67}" srcOrd="0" destOrd="0" presId="urn:microsoft.com/office/officeart/2005/8/layout/orgChart1"/>
    <dgm:cxn modelId="{AC5738AE-D80C-4702-8666-E6F8FDAEFECF}" type="presOf" srcId="{350DEE68-4FA4-425E-B56A-11B490E253B3}" destId="{501610BC-8BBA-41F0-B743-DDCBF2DBF69F}" srcOrd="0" destOrd="0" presId="urn:microsoft.com/office/officeart/2005/8/layout/orgChart1"/>
    <dgm:cxn modelId="{596ECD0C-D1B1-407F-A901-2F9CAF0192AA}" type="presOf" srcId="{8C3235BC-2A82-44E8-8526-61AC855E3299}" destId="{30E9B07D-4140-4C58-8D15-FBC941872FE6}" srcOrd="0" destOrd="0" presId="urn:microsoft.com/office/officeart/2005/8/layout/orgChart1"/>
    <dgm:cxn modelId="{A8F662A8-F728-43CF-B33D-1CA4179694D4}" type="presOf" srcId="{862AFF4C-FE94-4220-BED3-019A8A82A373}" destId="{33AEDE35-FE94-44F9-86DF-8CDC4A475A44}" srcOrd="0" destOrd="0" presId="urn:microsoft.com/office/officeart/2005/8/layout/orgChart1"/>
    <dgm:cxn modelId="{739D7799-7450-48D6-9D76-8EEBCB27A5F7}" srcId="{1480519B-11D7-42DD-944D-D7B2E49B5221}" destId="{66CF231B-ACBC-4242-B468-4CF067F00C3D}" srcOrd="0" destOrd="0" parTransId="{8C3235BC-2A82-44E8-8526-61AC855E3299}" sibTransId="{1A86D613-90EF-49B3-9991-F99FE6AFFF1A}"/>
    <dgm:cxn modelId="{E52E21F3-6E42-47A4-8C80-4FF3A21C4733}" type="presOf" srcId="{448B8BF2-CD90-47C9-9F26-A365104BC6BD}" destId="{F46E0A95-7465-43C6-ADB8-F4EA7034F68D}" srcOrd="0" destOrd="0" presId="urn:microsoft.com/office/officeart/2005/8/layout/orgChart1"/>
    <dgm:cxn modelId="{FD12F192-1A2C-4BB9-B643-72308255A636}" type="presOf" srcId="{1480519B-11D7-42DD-944D-D7B2E49B5221}" destId="{C25E14B7-C438-40D1-AD55-1615A1DDE66C}" srcOrd="1" destOrd="0" presId="urn:microsoft.com/office/officeart/2005/8/layout/orgChart1"/>
    <dgm:cxn modelId="{B2715AF8-F280-4C05-811F-BFB365CAE877}" srcId="{1480519B-11D7-42DD-944D-D7B2E49B5221}" destId="{04427BF1-04A9-4A43-9225-B11E35C9F959}" srcOrd="1" destOrd="0" parTransId="{7FE9093F-48DF-44E8-9576-FD19E9CB7AB9}" sibTransId="{605AD22B-3365-4C4A-BD02-865CC9AF642C}"/>
    <dgm:cxn modelId="{5D92790A-CB23-4C81-9A33-D7596AC4EF91}" type="presOf" srcId="{72FEE0A7-E380-4135-970A-F6D7EA892B5A}" destId="{4844F397-FA68-49B8-8517-DF19B6C310A5}" srcOrd="0" destOrd="0" presId="urn:microsoft.com/office/officeart/2005/8/layout/orgChart1"/>
    <dgm:cxn modelId="{A39764E4-C1CB-4D42-AF1E-CCDA077D0C90}" type="presOf" srcId="{85E9B827-31E8-449D-B7F4-7E6D79F1F0D9}" destId="{C69F39E1-64E2-4616-9A4D-E99D4E9BC956}" srcOrd="0" destOrd="0" presId="urn:microsoft.com/office/officeart/2005/8/layout/orgChart1"/>
    <dgm:cxn modelId="{49DC3437-346F-4223-B4BA-EC8331FC46D1}" srcId="{448B8BF2-CD90-47C9-9F26-A365104BC6BD}" destId="{2256142C-DE8C-48EB-888B-7A1E5695E172}" srcOrd="1" destOrd="0" parTransId="{CE206F35-4C38-47B7-A644-7D9E771E3DF9}" sibTransId="{0AC09CCD-0A20-4203-B132-51442D5C7938}"/>
    <dgm:cxn modelId="{42AC842B-576C-4BBC-A9F4-9C1B34E39673}" type="presOf" srcId="{66CF231B-ACBC-4242-B468-4CF067F00C3D}" destId="{BA0E6074-F689-4DC8-8EFB-E5E31E0633D7}" srcOrd="1" destOrd="0" presId="urn:microsoft.com/office/officeart/2005/8/layout/orgChart1"/>
    <dgm:cxn modelId="{E4E3433E-2332-4957-8BC3-5A6DE1EBF692}" type="presOf" srcId="{448B8BF2-CD90-47C9-9F26-A365104BC6BD}" destId="{C061CDEB-7B63-43FC-9262-94D42516C34A}" srcOrd="1" destOrd="0" presId="urn:microsoft.com/office/officeart/2005/8/layout/orgChart1"/>
    <dgm:cxn modelId="{A5C5DF28-6FA1-489B-A6CB-288BD314455E}" type="presParOf" srcId="{38E8FAB2-6282-4DBF-BF6E-B0B6F07DC810}" destId="{93B5CA97-39D9-411D-B384-32F29757D252}" srcOrd="0" destOrd="0" presId="urn:microsoft.com/office/officeart/2005/8/layout/orgChart1"/>
    <dgm:cxn modelId="{99B5DA93-1613-4D09-9585-BF186EA359B0}" type="presParOf" srcId="{93B5CA97-39D9-411D-B384-32F29757D252}" destId="{4CCAD83F-C2F9-45B3-AB45-8B8854130FA6}" srcOrd="0" destOrd="0" presId="urn:microsoft.com/office/officeart/2005/8/layout/orgChart1"/>
    <dgm:cxn modelId="{425729A4-6EB1-46A4-8946-FA76F94640BD}" type="presParOf" srcId="{4CCAD83F-C2F9-45B3-AB45-8B8854130FA6}" destId="{ED5F6001-E7A6-449B-A2A4-C8520856BA67}" srcOrd="0" destOrd="0" presId="urn:microsoft.com/office/officeart/2005/8/layout/orgChart1"/>
    <dgm:cxn modelId="{0963CF32-A0C6-4C5F-B57B-A73270271D09}" type="presParOf" srcId="{4CCAD83F-C2F9-45B3-AB45-8B8854130FA6}" destId="{C290F9F0-E31D-49E2-B3E3-388BAC103901}" srcOrd="1" destOrd="0" presId="urn:microsoft.com/office/officeart/2005/8/layout/orgChart1"/>
    <dgm:cxn modelId="{8ED6E70C-6A57-4790-A2CB-FBA3E6F68FAD}" type="presParOf" srcId="{93B5CA97-39D9-411D-B384-32F29757D252}" destId="{19D9B3B7-FBE2-4C4F-AF92-3393832D9E6C}" srcOrd="1" destOrd="0" presId="urn:microsoft.com/office/officeart/2005/8/layout/orgChart1"/>
    <dgm:cxn modelId="{CE1C6556-C23C-4884-9AB5-C0FF958C579D}" type="presParOf" srcId="{19D9B3B7-FBE2-4C4F-AF92-3393832D9E6C}" destId="{C69F39E1-64E2-4616-9A4D-E99D4E9BC956}" srcOrd="0" destOrd="0" presId="urn:microsoft.com/office/officeart/2005/8/layout/orgChart1"/>
    <dgm:cxn modelId="{779EFF1C-6E7C-434A-8D04-E807F73371A6}" type="presParOf" srcId="{19D9B3B7-FBE2-4C4F-AF92-3393832D9E6C}" destId="{937B97F5-71E3-4522-A66B-7B670ECE4C1C}" srcOrd="1" destOrd="0" presId="urn:microsoft.com/office/officeart/2005/8/layout/orgChart1"/>
    <dgm:cxn modelId="{3FA87C6D-83F7-4F8B-A8D3-6C9135492D82}" type="presParOf" srcId="{937B97F5-71E3-4522-A66B-7B670ECE4C1C}" destId="{7EE7A0B0-7EDF-4769-A16A-94F8BE7C1A35}" srcOrd="0" destOrd="0" presId="urn:microsoft.com/office/officeart/2005/8/layout/orgChart1"/>
    <dgm:cxn modelId="{CD15B75F-11D1-4440-909D-F88F7532299D}" type="presParOf" srcId="{7EE7A0B0-7EDF-4769-A16A-94F8BE7C1A35}" destId="{C07C0DCD-0EFA-48A3-B34C-4B8CE0869810}" srcOrd="0" destOrd="0" presId="urn:microsoft.com/office/officeart/2005/8/layout/orgChart1"/>
    <dgm:cxn modelId="{1E29193C-1C12-4AEA-B9CA-E311A452F822}" type="presParOf" srcId="{7EE7A0B0-7EDF-4769-A16A-94F8BE7C1A35}" destId="{02763DEF-D3B0-4F15-BFE3-D5EC73F5809A}" srcOrd="1" destOrd="0" presId="urn:microsoft.com/office/officeart/2005/8/layout/orgChart1"/>
    <dgm:cxn modelId="{3030A6B0-4C60-4495-AF7C-3579EA1F7D61}" type="presParOf" srcId="{937B97F5-71E3-4522-A66B-7B670ECE4C1C}" destId="{145CCA2C-08F3-413B-BA79-C2B4D07D3648}" srcOrd="1" destOrd="0" presId="urn:microsoft.com/office/officeart/2005/8/layout/orgChart1"/>
    <dgm:cxn modelId="{180FF1AB-5BBC-44B8-B346-4EC95C1CEDAB}" type="presParOf" srcId="{937B97F5-71E3-4522-A66B-7B670ECE4C1C}" destId="{27CC60D9-7EC4-462A-805B-6FBC516AE89A}" srcOrd="2" destOrd="0" presId="urn:microsoft.com/office/officeart/2005/8/layout/orgChart1"/>
    <dgm:cxn modelId="{436C857E-06B2-4705-A2DF-3319CE5BA839}" type="presParOf" srcId="{19D9B3B7-FBE2-4C4F-AF92-3393832D9E6C}" destId="{8D87097E-330A-4F9C-8FF0-80ABBB630231}" srcOrd="2" destOrd="0" presId="urn:microsoft.com/office/officeart/2005/8/layout/orgChart1"/>
    <dgm:cxn modelId="{3A989EFF-E285-410A-950F-A2774998B149}" type="presParOf" srcId="{19D9B3B7-FBE2-4C4F-AF92-3393832D9E6C}" destId="{C742F566-458D-47BD-B021-C13C3515BD80}" srcOrd="3" destOrd="0" presId="urn:microsoft.com/office/officeart/2005/8/layout/orgChart1"/>
    <dgm:cxn modelId="{CD9B4CE0-83C8-4A89-BA55-C339100603A9}" type="presParOf" srcId="{C742F566-458D-47BD-B021-C13C3515BD80}" destId="{AE96F83D-9570-417C-AF8F-79A30AF22C55}" srcOrd="0" destOrd="0" presId="urn:microsoft.com/office/officeart/2005/8/layout/orgChart1"/>
    <dgm:cxn modelId="{A18B04B2-FBC2-475C-96FB-F7C9DAD25504}" type="presParOf" srcId="{AE96F83D-9570-417C-AF8F-79A30AF22C55}" destId="{D49101D9-86C6-49B5-BD88-741B59B962D2}" srcOrd="0" destOrd="0" presId="urn:microsoft.com/office/officeart/2005/8/layout/orgChart1"/>
    <dgm:cxn modelId="{E82556EA-8F07-4867-BC77-C78B7DABA657}" type="presParOf" srcId="{AE96F83D-9570-417C-AF8F-79A30AF22C55}" destId="{C25E14B7-C438-40D1-AD55-1615A1DDE66C}" srcOrd="1" destOrd="0" presId="urn:microsoft.com/office/officeart/2005/8/layout/orgChart1"/>
    <dgm:cxn modelId="{F1558175-414C-4B23-8ED2-8FD003760A41}" type="presParOf" srcId="{C742F566-458D-47BD-B021-C13C3515BD80}" destId="{4FEC8EA1-C348-4A74-9C2A-3F16036B5632}" srcOrd="1" destOrd="0" presId="urn:microsoft.com/office/officeart/2005/8/layout/orgChart1"/>
    <dgm:cxn modelId="{9E48028C-44E3-410A-96A1-789DA717F8C5}" type="presParOf" srcId="{4FEC8EA1-C348-4A74-9C2A-3F16036B5632}" destId="{30E9B07D-4140-4C58-8D15-FBC941872FE6}" srcOrd="0" destOrd="0" presId="urn:microsoft.com/office/officeart/2005/8/layout/orgChart1"/>
    <dgm:cxn modelId="{C394DBB3-95E7-4B08-A4B3-86A0680475BC}" type="presParOf" srcId="{4FEC8EA1-C348-4A74-9C2A-3F16036B5632}" destId="{E2F50D86-7D0F-4229-B270-15DE59C7768B}" srcOrd="1" destOrd="0" presId="urn:microsoft.com/office/officeart/2005/8/layout/orgChart1"/>
    <dgm:cxn modelId="{C8ED217F-BE9C-4121-8475-5E386FCD2B67}" type="presParOf" srcId="{E2F50D86-7D0F-4229-B270-15DE59C7768B}" destId="{133B9F4C-B179-467E-BDC5-A7E0D272595B}" srcOrd="0" destOrd="0" presId="urn:microsoft.com/office/officeart/2005/8/layout/orgChart1"/>
    <dgm:cxn modelId="{2B764F62-E5B5-4381-BEEE-CD64F6B4E9E8}" type="presParOf" srcId="{133B9F4C-B179-467E-BDC5-A7E0D272595B}" destId="{39588F13-F8B8-4DCD-A55B-6BB27F52768D}" srcOrd="0" destOrd="0" presId="urn:microsoft.com/office/officeart/2005/8/layout/orgChart1"/>
    <dgm:cxn modelId="{ED5C085B-2699-4140-A00A-D996DC9CEC03}" type="presParOf" srcId="{133B9F4C-B179-467E-BDC5-A7E0D272595B}" destId="{BA0E6074-F689-4DC8-8EFB-E5E31E0633D7}" srcOrd="1" destOrd="0" presId="urn:microsoft.com/office/officeart/2005/8/layout/orgChart1"/>
    <dgm:cxn modelId="{8D3C78E3-6C15-4C0F-AB56-2D13734CAD41}" type="presParOf" srcId="{E2F50D86-7D0F-4229-B270-15DE59C7768B}" destId="{30B4DE8A-C507-49B5-BB26-67678D0F8AA2}" srcOrd="1" destOrd="0" presId="urn:microsoft.com/office/officeart/2005/8/layout/orgChart1"/>
    <dgm:cxn modelId="{C27E5268-9E44-463F-9BAD-827F88339CE0}" type="presParOf" srcId="{E2F50D86-7D0F-4229-B270-15DE59C7768B}" destId="{6470BF1B-DC49-40D5-9240-463C5AEF6496}" srcOrd="2" destOrd="0" presId="urn:microsoft.com/office/officeart/2005/8/layout/orgChart1"/>
    <dgm:cxn modelId="{6F8B84A0-2A60-4B7F-AB09-8659602A9EE0}" type="presParOf" srcId="{4FEC8EA1-C348-4A74-9C2A-3F16036B5632}" destId="{0F72E283-C685-457E-B3C8-B12C0BBD01EA}" srcOrd="2" destOrd="0" presId="urn:microsoft.com/office/officeart/2005/8/layout/orgChart1"/>
    <dgm:cxn modelId="{DA0911A0-89C3-4AB5-AABD-E1AC401A92C2}" type="presParOf" srcId="{4FEC8EA1-C348-4A74-9C2A-3F16036B5632}" destId="{AC74D971-2EC4-4BD3-B5A8-C73B8EC6BD0A}" srcOrd="3" destOrd="0" presId="urn:microsoft.com/office/officeart/2005/8/layout/orgChart1"/>
    <dgm:cxn modelId="{B9B3EF9D-419F-46FE-A94F-F4968631CD34}" type="presParOf" srcId="{AC74D971-2EC4-4BD3-B5A8-C73B8EC6BD0A}" destId="{B2603044-4E9A-49B5-883D-154DD3539DAF}" srcOrd="0" destOrd="0" presId="urn:microsoft.com/office/officeart/2005/8/layout/orgChart1"/>
    <dgm:cxn modelId="{70B0B5C5-AA75-4AC3-A4A2-920B5CB53187}" type="presParOf" srcId="{B2603044-4E9A-49B5-883D-154DD3539DAF}" destId="{B3957B1A-8543-4E57-8CEF-288A80CBA46A}" srcOrd="0" destOrd="0" presId="urn:microsoft.com/office/officeart/2005/8/layout/orgChart1"/>
    <dgm:cxn modelId="{BB326A77-1EBE-4DE1-B022-4CB6FA99D3A7}" type="presParOf" srcId="{B2603044-4E9A-49B5-883D-154DD3539DAF}" destId="{E778B27D-F548-449F-A3BB-759EFB087FFF}" srcOrd="1" destOrd="0" presId="urn:microsoft.com/office/officeart/2005/8/layout/orgChart1"/>
    <dgm:cxn modelId="{CA7AEDEF-3777-4E04-8334-5502D26C02D3}" type="presParOf" srcId="{AC74D971-2EC4-4BD3-B5A8-C73B8EC6BD0A}" destId="{F8879A01-6418-4547-AE83-E1D72BFF7481}" srcOrd="1" destOrd="0" presId="urn:microsoft.com/office/officeart/2005/8/layout/orgChart1"/>
    <dgm:cxn modelId="{000CD9F9-B455-4485-AAD5-B92D5AB1B00D}" type="presParOf" srcId="{AC74D971-2EC4-4BD3-B5A8-C73B8EC6BD0A}" destId="{9CEB79DE-CA62-45B9-9411-C4BAA5A9F077}" srcOrd="2" destOrd="0" presId="urn:microsoft.com/office/officeart/2005/8/layout/orgChart1"/>
    <dgm:cxn modelId="{CED5BFBA-E79A-42F1-B461-6DFBCE413F1B}" type="presParOf" srcId="{4FEC8EA1-C348-4A74-9C2A-3F16036B5632}" destId="{33AEDE35-FE94-44F9-86DF-8CDC4A475A44}" srcOrd="4" destOrd="0" presId="urn:microsoft.com/office/officeart/2005/8/layout/orgChart1"/>
    <dgm:cxn modelId="{0B8E4681-BD32-48BB-9DB2-DB5A5AC742AF}" type="presParOf" srcId="{4FEC8EA1-C348-4A74-9C2A-3F16036B5632}" destId="{8A31C319-F632-48D8-AAC6-9D9EF596730A}" srcOrd="5" destOrd="0" presId="urn:microsoft.com/office/officeart/2005/8/layout/orgChart1"/>
    <dgm:cxn modelId="{70B15DD8-8733-4A03-9873-F0C3BE465BF9}" type="presParOf" srcId="{8A31C319-F632-48D8-AAC6-9D9EF596730A}" destId="{39516D69-C60F-4CFA-9E8F-ECC5F40F7DD2}" srcOrd="0" destOrd="0" presId="urn:microsoft.com/office/officeart/2005/8/layout/orgChart1"/>
    <dgm:cxn modelId="{3B9260B1-1A62-44E3-BB71-6BF5DBBCD532}" type="presParOf" srcId="{39516D69-C60F-4CFA-9E8F-ECC5F40F7DD2}" destId="{F46E0A95-7465-43C6-ADB8-F4EA7034F68D}" srcOrd="0" destOrd="0" presId="urn:microsoft.com/office/officeart/2005/8/layout/orgChart1"/>
    <dgm:cxn modelId="{A286FA4A-8415-454D-A25F-6D409ABF8191}" type="presParOf" srcId="{39516D69-C60F-4CFA-9E8F-ECC5F40F7DD2}" destId="{C061CDEB-7B63-43FC-9262-94D42516C34A}" srcOrd="1" destOrd="0" presId="urn:microsoft.com/office/officeart/2005/8/layout/orgChart1"/>
    <dgm:cxn modelId="{CA022343-2898-4EDE-B101-BC26EA0799C2}" type="presParOf" srcId="{8A31C319-F632-48D8-AAC6-9D9EF596730A}" destId="{6F042EF3-FC74-46FF-BEAB-9416620E63FA}" srcOrd="1" destOrd="0" presId="urn:microsoft.com/office/officeart/2005/8/layout/orgChart1"/>
    <dgm:cxn modelId="{02724D73-B033-4A97-B4F8-4A7C5D33A0D4}" type="presParOf" srcId="{6F042EF3-FC74-46FF-BEAB-9416620E63FA}" destId="{4844F397-FA68-49B8-8517-DF19B6C310A5}" srcOrd="0" destOrd="0" presId="urn:microsoft.com/office/officeart/2005/8/layout/orgChart1"/>
    <dgm:cxn modelId="{624C4365-4A98-4E5F-B19E-C762E0BBDB2F}" type="presParOf" srcId="{6F042EF3-FC74-46FF-BEAB-9416620E63FA}" destId="{BF4517B5-243D-49ED-AD8B-E38BAD337F82}" srcOrd="1" destOrd="0" presId="urn:microsoft.com/office/officeart/2005/8/layout/orgChart1"/>
    <dgm:cxn modelId="{F024E861-CD9D-4B99-AE3B-578AD98788F1}" type="presParOf" srcId="{BF4517B5-243D-49ED-AD8B-E38BAD337F82}" destId="{F35CE34B-1088-4C0E-A870-A6B69BCB4C97}" srcOrd="0" destOrd="0" presId="urn:microsoft.com/office/officeart/2005/8/layout/orgChart1"/>
    <dgm:cxn modelId="{4258C669-2076-4E4A-9308-C8B1054D0929}" type="presParOf" srcId="{F35CE34B-1088-4C0E-A870-A6B69BCB4C97}" destId="{CC860DC9-AFCF-4A3F-8B14-505E77843AC6}" srcOrd="0" destOrd="0" presId="urn:microsoft.com/office/officeart/2005/8/layout/orgChart1"/>
    <dgm:cxn modelId="{89EB180D-E7B6-40EE-8484-B439E816A098}" type="presParOf" srcId="{F35CE34B-1088-4C0E-A870-A6B69BCB4C97}" destId="{E037481B-F2BA-4FC0-AF4E-01F9F4CAFE75}" srcOrd="1" destOrd="0" presId="urn:microsoft.com/office/officeart/2005/8/layout/orgChart1"/>
    <dgm:cxn modelId="{C4B17A9F-1CB4-4DE5-BEC8-FBCBB6A6178C}" type="presParOf" srcId="{BF4517B5-243D-49ED-AD8B-E38BAD337F82}" destId="{943311AC-D7D5-46D0-9B36-8B87DC181744}" srcOrd="1" destOrd="0" presId="urn:microsoft.com/office/officeart/2005/8/layout/orgChart1"/>
    <dgm:cxn modelId="{F09108A3-F952-4855-9665-64498F8C88D9}" type="presParOf" srcId="{BF4517B5-243D-49ED-AD8B-E38BAD337F82}" destId="{89B001F3-C47E-407E-BD28-57DC71B97A55}" srcOrd="2" destOrd="0" presId="urn:microsoft.com/office/officeart/2005/8/layout/orgChart1"/>
    <dgm:cxn modelId="{0B99333E-4DC0-4E76-8190-D9EC44755881}" type="presParOf" srcId="{6F042EF3-FC74-46FF-BEAB-9416620E63FA}" destId="{658B27E1-EC7A-4FAB-8692-36957A96670F}" srcOrd="2" destOrd="0" presId="urn:microsoft.com/office/officeart/2005/8/layout/orgChart1"/>
    <dgm:cxn modelId="{CFA683A1-0C0C-4917-9CA2-BB6F71D61461}" type="presParOf" srcId="{6F042EF3-FC74-46FF-BEAB-9416620E63FA}" destId="{7D563A09-CAF6-47E4-A607-1AA5CAE2E87C}" srcOrd="3" destOrd="0" presId="urn:microsoft.com/office/officeart/2005/8/layout/orgChart1"/>
    <dgm:cxn modelId="{27435DE5-760A-4216-B986-485692F9C20F}" type="presParOf" srcId="{7D563A09-CAF6-47E4-A607-1AA5CAE2E87C}" destId="{B5BEE0F9-2A68-4583-9A5A-4F60A4D82C19}" srcOrd="0" destOrd="0" presId="urn:microsoft.com/office/officeart/2005/8/layout/orgChart1"/>
    <dgm:cxn modelId="{19DE4B7C-64C6-4FF9-A798-3B4D474B8E29}" type="presParOf" srcId="{B5BEE0F9-2A68-4583-9A5A-4F60A4D82C19}" destId="{71FDC995-A151-4A8F-90D1-EE96B17DB2CB}" srcOrd="0" destOrd="0" presId="urn:microsoft.com/office/officeart/2005/8/layout/orgChart1"/>
    <dgm:cxn modelId="{B86970B0-F165-4AE0-9B56-1239615461D7}" type="presParOf" srcId="{B5BEE0F9-2A68-4583-9A5A-4F60A4D82C19}" destId="{F93CA19F-F594-46B2-B676-18CA35AA525A}" srcOrd="1" destOrd="0" presId="urn:microsoft.com/office/officeart/2005/8/layout/orgChart1"/>
    <dgm:cxn modelId="{EACE6E97-42FE-43D1-9D87-2C4C2B627CF5}" type="presParOf" srcId="{7D563A09-CAF6-47E4-A607-1AA5CAE2E87C}" destId="{201A35F4-371B-4E8C-A739-F96AEA6A6D28}" srcOrd="1" destOrd="0" presId="urn:microsoft.com/office/officeart/2005/8/layout/orgChart1"/>
    <dgm:cxn modelId="{AF9CF66A-1031-4ADE-BAE2-11824ADB91C4}" type="presParOf" srcId="{7D563A09-CAF6-47E4-A607-1AA5CAE2E87C}" destId="{DFE19AD5-5BBB-45E3-9944-5F5193BF8A3D}" srcOrd="2" destOrd="0" presId="urn:microsoft.com/office/officeart/2005/8/layout/orgChart1"/>
    <dgm:cxn modelId="{B438B719-162C-4AA9-86EA-F7608430E735}" type="presParOf" srcId="{6F042EF3-FC74-46FF-BEAB-9416620E63FA}" destId="{A1AAE44E-9D9F-4DA3-86C5-D13F34C3B2A3}" srcOrd="4" destOrd="0" presId="urn:microsoft.com/office/officeart/2005/8/layout/orgChart1"/>
    <dgm:cxn modelId="{8A37C959-C4AF-4F0A-8EB5-F735BB0B70A4}" type="presParOf" srcId="{6F042EF3-FC74-46FF-BEAB-9416620E63FA}" destId="{71DC4965-0BDE-48EA-9FDA-83F7095737F7}" srcOrd="5" destOrd="0" presId="urn:microsoft.com/office/officeart/2005/8/layout/orgChart1"/>
    <dgm:cxn modelId="{11FD4127-9CE3-4B1F-83EB-21135D59A471}" type="presParOf" srcId="{71DC4965-0BDE-48EA-9FDA-83F7095737F7}" destId="{2D496B8C-59CF-45C9-83DF-1620B67D089F}" srcOrd="0" destOrd="0" presId="urn:microsoft.com/office/officeart/2005/8/layout/orgChart1"/>
    <dgm:cxn modelId="{D46793CD-1013-4F5A-AE94-284144A9721C}" type="presParOf" srcId="{2D496B8C-59CF-45C9-83DF-1620B67D089F}" destId="{501610BC-8BBA-41F0-B743-DDCBF2DBF69F}" srcOrd="0" destOrd="0" presId="urn:microsoft.com/office/officeart/2005/8/layout/orgChart1"/>
    <dgm:cxn modelId="{30F9DC41-493A-4B03-BB35-A74967371B57}" type="presParOf" srcId="{2D496B8C-59CF-45C9-83DF-1620B67D089F}" destId="{CA24D7B9-0659-49F8-9641-519EB8B724D2}" srcOrd="1" destOrd="0" presId="urn:microsoft.com/office/officeart/2005/8/layout/orgChart1"/>
    <dgm:cxn modelId="{48A51CF8-3E07-4603-BB19-E7B1285B6626}" type="presParOf" srcId="{71DC4965-0BDE-48EA-9FDA-83F7095737F7}" destId="{023336F2-4D76-4EEA-AB01-EEC050468DC7}" srcOrd="1" destOrd="0" presId="urn:microsoft.com/office/officeart/2005/8/layout/orgChart1"/>
    <dgm:cxn modelId="{51AF11AC-C98F-47C2-846E-995D73DF1368}" type="presParOf" srcId="{71DC4965-0BDE-48EA-9FDA-83F7095737F7}" destId="{7150FF73-E67F-453E-B02A-75BB8FCBABA9}" srcOrd="2" destOrd="0" presId="urn:microsoft.com/office/officeart/2005/8/layout/orgChart1"/>
    <dgm:cxn modelId="{36B5F939-6F21-4CE2-9680-D6EF3023102A}" type="presParOf" srcId="{8A31C319-F632-48D8-AAC6-9D9EF596730A}" destId="{3EEA5552-2C35-4756-9742-CB374695D860}" srcOrd="2" destOrd="0" presId="urn:microsoft.com/office/officeart/2005/8/layout/orgChart1"/>
    <dgm:cxn modelId="{D2F92282-A8A6-4418-B199-C5C9108FD03A}" type="presParOf" srcId="{C742F566-458D-47BD-B021-C13C3515BD80}" destId="{CB976594-3F82-4BEC-8948-4B3CBB4F778F}" srcOrd="2" destOrd="0" presId="urn:microsoft.com/office/officeart/2005/8/layout/orgChart1"/>
    <dgm:cxn modelId="{3AF81ADE-76E2-42E6-91AC-E8EEC3CB39BB}" type="presParOf" srcId="{93B5CA97-39D9-411D-B384-32F29757D252}" destId="{5695F05C-350A-4B37-B1D9-188413FDC10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061A66-85F6-4BC9-AE36-2BD8A195EFF8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032984A-0483-4034-AB09-08D127B9F913}" type="pres">
      <dgm:prSet presAssocID="{67061A66-85F6-4BC9-AE36-2BD8A195EFF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74A30FD-3BA8-43A5-A16F-C042494CF370}" type="pres">
      <dgm:prSet presAssocID="{67061A66-85F6-4BC9-AE36-2BD8A195EFF8}" presName="radial" presStyleCnt="0">
        <dgm:presLayoutVars>
          <dgm:animLvl val="ctr"/>
        </dgm:presLayoutVars>
      </dgm:prSet>
      <dgm:spPr/>
    </dgm:pt>
  </dgm:ptLst>
  <dgm:cxnLst>
    <dgm:cxn modelId="{7A2C52FA-3653-4E0E-BB97-B6124DEDAC94}" type="presOf" srcId="{67061A66-85F6-4BC9-AE36-2BD8A195EFF8}" destId="{5032984A-0483-4034-AB09-08D127B9F913}" srcOrd="0" destOrd="0" presId="urn:microsoft.com/office/officeart/2005/8/layout/radial3"/>
    <dgm:cxn modelId="{B9FE38E6-4CD7-46A5-9843-6C9E7131F8BB}" type="presParOf" srcId="{5032984A-0483-4034-AB09-08D127B9F913}" destId="{874A30FD-3BA8-43A5-A16F-C042494CF370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AE44E-9D9F-4DA3-86C5-D13F34C3B2A3}">
      <dsp:nvSpPr>
        <dsp:cNvPr id="0" name=""/>
        <dsp:cNvSpPr/>
      </dsp:nvSpPr>
      <dsp:spPr>
        <a:xfrm>
          <a:off x="6163972" y="2731325"/>
          <a:ext cx="436779" cy="21149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4961"/>
              </a:lnTo>
              <a:lnTo>
                <a:pt x="436779" y="211496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8B27E1-EC7A-4FAB-8692-36957A96670F}">
      <dsp:nvSpPr>
        <dsp:cNvPr id="0" name=""/>
        <dsp:cNvSpPr/>
      </dsp:nvSpPr>
      <dsp:spPr>
        <a:xfrm>
          <a:off x="6163972" y="2731325"/>
          <a:ext cx="436779" cy="1316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6225"/>
              </a:lnTo>
              <a:lnTo>
                <a:pt x="436779" y="131622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44F397-FA68-49B8-8517-DF19B6C310A5}">
      <dsp:nvSpPr>
        <dsp:cNvPr id="0" name=""/>
        <dsp:cNvSpPr/>
      </dsp:nvSpPr>
      <dsp:spPr>
        <a:xfrm>
          <a:off x="6163972" y="2731325"/>
          <a:ext cx="436779" cy="517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7490"/>
              </a:lnTo>
              <a:lnTo>
                <a:pt x="436779" y="51749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AEDE35-FE94-44F9-86DF-8CDC4A475A44}">
      <dsp:nvSpPr>
        <dsp:cNvPr id="0" name=""/>
        <dsp:cNvSpPr/>
      </dsp:nvSpPr>
      <dsp:spPr>
        <a:xfrm>
          <a:off x="5516122" y="1562285"/>
          <a:ext cx="1812595" cy="236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122"/>
              </a:lnTo>
              <a:lnTo>
                <a:pt x="1812595" y="118122"/>
              </a:lnTo>
              <a:lnTo>
                <a:pt x="1812595" y="23624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72E283-C685-457E-B3C8-B12C0BBD01EA}">
      <dsp:nvSpPr>
        <dsp:cNvPr id="0" name=""/>
        <dsp:cNvSpPr/>
      </dsp:nvSpPr>
      <dsp:spPr>
        <a:xfrm>
          <a:off x="4885143" y="1562285"/>
          <a:ext cx="630978" cy="236245"/>
        </a:xfrm>
        <a:custGeom>
          <a:avLst/>
          <a:gdLst/>
          <a:ahLst/>
          <a:cxnLst/>
          <a:rect l="0" t="0" r="0" b="0"/>
          <a:pathLst>
            <a:path>
              <a:moveTo>
                <a:pt x="630978" y="0"/>
              </a:moveTo>
              <a:lnTo>
                <a:pt x="630978" y="118122"/>
              </a:lnTo>
              <a:lnTo>
                <a:pt x="0" y="118122"/>
              </a:lnTo>
              <a:lnTo>
                <a:pt x="0" y="23624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9B07D-4140-4C58-8D15-FBC941872FE6}">
      <dsp:nvSpPr>
        <dsp:cNvPr id="0" name=""/>
        <dsp:cNvSpPr/>
      </dsp:nvSpPr>
      <dsp:spPr>
        <a:xfrm>
          <a:off x="3072548" y="1562285"/>
          <a:ext cx="2443573" cy="236245"/>
        </a:xfrm>
        <a:custGeom>
          <a:avLst/>
          <a:gdLst/>
          <a:ahLst/>
          <a:cxnLst/>
          <a:rect l="0" t="0" r="0" b="0"/>
          <a:pathLst>
            <a:path>
              <a:moveTo>
                <a:pt x="2443573" y="0"/>
              </a:moveTo>
              <a:lnTo>
                <a:pt x="2443573" y="118122"/>
              </a:lnTo>
              <a:lnTo>
                <a:pt x="0" y="118122"/>
              </a:lnTo>
              <a:lnTo>
                <a:pt x="0" y="23624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87097E-330A-4F9C-8FF0-80ABBB630231}">
      <dsp:nvSpPr>
        <dsp:cNvPr id="0" name=""/>
        <dsp:cNvSpPr/>
      </dsp:nvSpPr>
      <dsp:spPr>
        <a:xfrm>
          <a:off x="4383274" y="739560"/>
          <a:ext cx="1132848" cy="260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113"/>
              </a:lnTo>
              <a:lnTo>
                <a:pt x="1132848" y="142113"/>
              </a:lnTo>
              <a:lnTo>
                <a:pt x="1132848" y="26023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9F39E1-64E2-4616-9A4D-E99D4E9BC956}">
      <dsp:nvSpPr>
        <dsp:cNvPr id="0" name=""/>
        <dsp:cNvSpPr/>
      </dsp:nvSpPr>
      <dsp:spPr>
        <a:xfrm>
          <a:off x="1032797" y="739560"/>
          <a:ext cx="3350476" cy="260235"/>
        </a:xfrm>
        <a:custGeom>
          <a:avLst/>
          <a:gdLst/>
          <a:ahLst/>
          <a:cxnLst/>
          <a:rect l="0" t="0" r="0" b="0"/>
          <a:pathLst>
            <a:path>
              <a:moveTo>
                <a:pt x="3350476" y="0"/>
              </a:moveTo>
              <a:lnTo>
                <a:pt x="3350476" y="142113"/>
              </a:lnTo>
              <a:lnTo>
                <a:pt x="0" y="142113"/>
              </a:lnTo>
              <a:lnTo>
                <a:pt x="0" y="26023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5F6001-E7A6-449B-A2A4-C8520856BA67}">
      <dsp:nvSpPr>
        <dsp:cNvPr id="0" name=""/>
        <dsp:cNvSpPr/>
      </dsp:nvSpPr>
      <dsp:spPr>
        <a:xfrm>
          <a:off x="0" y="177070"/>
          <a:ext cx="8766548" cy="5624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Destek Araçları</a:t>
          </a:r>
          <a:endParaRPr lang="tr-TR" sz="2000" b="1" kern="1200" dirty="0"/>
        </a:p>
      </dsp:txBody>
      <dsp:txXfrm>
        <a:off x="0" y="177070"/>
        <a:ext cx="8766548" cy="562489"/>
      </dsp:txXfrm>
    </dsp:sp>
    <dsp:sp modelId="{C07C0DCD-0EFA-48A3-B34C-4B8CE0869810}">
      <dsp:nvSpPr>
        <dsp:cNvPr id="0" name=""/>
        <dsp:cNvSpPr/>
      </dsp:nvSpPr>
      <dsp:spPr>
        <a:xfrm>
          <a:off x="20867" y="999796"/>
          <a:ext cx="2023860" cy="5624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Teknik </a:t>
          </a:r>
          <a:r>
            <a:rPr lang="de-DE" sz="1600" b="1" kern="1200" dirty="0" smtClean="0"/>
            <a:t>D</a:t>
          </a:r>
          <a:r>
            <a:rPr lang="tr-TR" sz="1600" b="1" kern="1200" dirty="0" smtClean="0"/>
            <a:t>estek</a:t>
          </a:r>
          <a:endParaRPr lang="tr-TR" sz="1600" b="1" kern="1200" dirty="0"/>
        </a:p>
      </dsp:txBody>
      <dsp:txXfrm>
        <a:off x="20867" y="999796"/>
        <a:ext cx="2023860" cy="562489"/>
      </dsp:txXfrm>
    </dsp:sp>
    <dsp:sp modelId="{D49101D9-86C6-49B5-BD88-741B59B962D2}">
      <dsp:nvSpPr>
        <dsp:cNvPr id="0" name=""/>
        <dsp:cNvSpPr/>
      </dsp:nvSpPr>
      <dsp:spPr>
        <a:xfrm>
          <a:off x="2280973" y="999796"/>
          <a:ext cx="6470296" cy="5624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Mali Destekler</a:t>
          </a:r>
          <a:endParaRPr lang="tr-TR" sz="1600" b="1" kern="1200" dirty="0"/>
        </a:p>
      </dsp:txBody>
      <dsp:txXfrm>
        <a:off x="2280973" y="999796"/>
        <a:ext cx="6470296" cy="562489"/>
      </dsp:txXfrm>
    </dsp:sp>
    <dsp:sp modelId="{39588F13-F8B8-4DCD-A55B-6BB27F52768D}">
      <dsp:nvSpPr>
        <dsp:cNvPr id="0" name=""/>
        <dsp:cNvSpPr/>
      </dsp:nvSpPr>
      <dsp:spPr>
        <a:xfrm>
          <a:off x="2247595" y="1798531"/>
          <a:ext cx="1649906" cy="8237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u="none" kern="1200" dirty="0" smtClean="0">
              <a:latin typeface="+mj-lt"/>
              <a:cs typeface="Arial" pitchFamily="34" charset="0"/>
            </a:rPr>
            <a:t>Faiz Desteği</a:t>
          </a:r>
          <a:endParaRPr lang="tr-TR" sz="1600" b="1" u="none" kern="1200" dirty="0">
            <a:latin typeface="+mj-lt"/>
            <a:cs typeface="Arial" pitchFamily="34" charset="0"/>
          </a:endParaRPr>
        </a:p>
      </dsp:txBody>
      <dsp:txXfrm>
        <a:off x="2247595" y="1798531"/>
        <a:ext cx="1649906" cy="823732"/>
      </dsp:txXfrm>
    </dsp:sp>
    <dsp:sp modelId="{B3957B1A-8543-4E57-8CEF-288A80CBA46A}">
      <dsp:nvSpPr>
        <dsp:cNvPr id="0" name=""/>
        <dsp:cNvSpPr/>
      </dsp:nvSpPr>
      <dsp:spPr>
        <a:xfrm>
          <a:off x="4133747" y="1798531"/>
          <a:ext cx="1502792" cy="8237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u="none" kern="1200" dirty="0" smtClean="0">
              <a:latin typeface="+mj-lt"/>
              <a:cs typeface="Arial" pitchFamily="34" charset="0"/>
            </a:rPr>
            <a:t>Faizsiz Kredi Desteği</a:t>
          </a:r>
          <a:endParaRPr lang="tr-TR" sz="1600" b="1" u="none" kern="1200" dirty="0">
            <a:latin typeface="+mj-lt"/>
            <a:cs typeface="Arial" pitchFamily="34" charset="0"/>
          </a:endParaRPr>
        </a:p>
      </dsp:txBody>
      <dsp:txXfrm>
        <a:off x="4133747" y="1798531"/>
        <a:ext cx="1502792" cy="823732"/>
      </dsp:txXfrm>
    </dsp:sp>
    <dsp:sp modelId="{F46E0A95-7465-43C6-ADB8-F4EA7034F68D}">
      <dsp:nvSpPr>
        <dsp:cNvPr id="0" name=""/>
        <dsp:cNvSpPr/>
      </dsp:nvSpPr>
      <dsp:spPr>
        <a:xfrm>
          <a:off x="5872785" y="1798531"/>
          <a:ext cx="2911863" cy="932793"/>
        </a:xfrm>
        <a:prstGeom prst="rect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latin typeface="+mn-lt"/>
              <a:cs typeface="Arial" pitchFamily="34" charset="0"/>
            </a:rPr>
            <a:t>Doğrudan Finansman Desteği</a:t>
          </a:r>
          <a:endParaRPr lang="tr-TR" sz="1600" b="1" u="none" kern="1200" dirty="0">
            <a:latin typeface="+mn-lt"/>
            <a:cs typeface="Arial" pitchFamily="34" charset="0"/>
          </a:endParaRPr>
        </a:p>
      </dsp:txBody>
      <dsp:txXfrm>
        <a:off x="5872785" y="1798531"/>
        <a:ext cx="2911863" cy="932793"/>
      </dsp:txXfrm>
    </dsp:sp>
    <dsp:sp modelId="{CC860DC9-AFCF-4A3F-8B14-505E77843AC6}">
      <dsp:nvSpPr>
        <dsp:cNvPr id="0" name=""/>
        <dsp:cNvSpPr/>
      </dsp:nvSpPr>
      <dsp:spPr>
        <a:xfrm>
          <a:off x="6600751" y="2967570"/>
          <a:ext cx="2097197" cy="5624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latin typeface="+mj-lt"/>
              <a:cs typeface="Arial" pitchFamily="34" charset="0"/>
            </a:rPr>
            <a:t>Proje Teklif Çağrısı</a:t>
          </a:r>
        </a:p>
      </dsp:txBody>
      <dsp:txXfrm>
        <a:off x="6600751" y="2967570"/>
        <a:ext cx="2097197" cy="562489"/>
      </dsp:txXfrm>
    </dsp:sp>
    <dsp:sp modelId="{71FDC995-A151-4A8F-90D1-EE96B17DB2CB}">
      <dsp:nvSpPr>
        <dsp:cNvPr id="0" name=""/>
        <dsp:cNvSpPr/>
      </dsp:nvSpPr>
      <dsp:spPr>
        <a:xfrm>
          <a:off x="6600751" y="3766306"/>
          <a:ext cx="2093654" cy="562489"/>
        </a:xfrm>
        <a:prstGeom prst="rect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latin typeface="+mj-lt"/>
              <a:cs typeface="Arial" pitchFamily="34" charset="0"/>
            </a:rPr>
            <a:t>Güdümlü Proje Desteği</a:t>
          </a:r>
          <a:endParaRPr lang="tr-TR" sz="1600" b="1" u="none" kern="1200" dirty="0">
            <a:latin typeface="+mj-lt"/>
            <a:cs typeface="Arial" pitchFamily="34" charset="0"/>
          </a:endParaRPr>
        </a:p>
      </dsp:txBody>
      <dsp:txXfrm>
        <a:off x="6600751" y="3766306"/>
        <a:ext cx="2093654" cy="562489"/>
      </dsp:txXfrm>
    </dsp:sp>
    <dsp:sp modelId="{501610BC-8BBA-41F0-B743-DDCBF2DBF69F}">
      <dsp:nvSpPr>
        <dsp:cNvPr id="0" name=""/>
        <dsp:cNvSpPr/>
      </dsp:nvSpPr>
      <dsp:spPr>
        <a:xfrm>
          <a:off x="6600751" y="4565041"/>
          <a:ext cx="2172301" cy="5624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latin typeface="+mj-lt"/>
              <a:cs typeface="Arial" pitchFamily="34" charset="0"/>
            </a:rPr>
            <a:t>Fizibilite Desteği</a:t>
          </a:r>
          <a:endParaRPr lang="tr-TR" sz="1600" b="1" u="none" kern="1200" dirty="0">
            <a:latin typeface="+mj-lt"/>
            <a:cs typeface="Arial" pitchFamily="34" charset="0"/>
          </a:endParaRPr>
        </a:p>
      </dsp:txBody>
      <dsp:txXfrm>
        <a:off x="6600751" y="4565041"/>
        <a:ext cx="2172301" cy="5624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880995" cy="488478"/>
          </a:xfrm>
          <a:prstGeom prst="rect">
            <a:avLst/>
          </a:prstGeom>
        </p:spPr>
        <p:txBody>
          <a:bodyPr vert="horz" lIns="90856" tIns="45428" rIns="90856" bIns="45428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765914" y="0"/>
            <a:ext cx="2880995" cy="488478"/>
          </a:xfrm>
          <a:prstGeom prst="rect">
            <a:avLst/>
          </a:prstGeom>
        </p:spPr>
        <p:txBody>
          <a:bodyPr vert="horz" lIns="90856" tIns="45428" rIns="90856" bIns="45428" rtlCol="0"/>
          <a:lstStyle>
            <a:lvl1pPr algn="r">
              <a:defRPr sz="1200"/>
            </a:lvl1pPr>
          </a:lstStyle>
          <a:p>
            <a:fld id="{773E378E-D132-48FD-8B75-0A28A8DB4DBD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7" y="9284208"/>
            <a:ext cx="2880995" cy="488477"/>
          </a:xfrm>
          <a:prstGeom prst="rect">
            <a:avLst/>
          </a:prstGeom>
        </p:spPr>
        <p:txBody>
          <a:bodyPr vert="horz" lIns="90856" tIns="45428" rIns="90856" bIns="45428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765914" y="9284208"/>
            <a:ext cx="2880995" cy="488477"/>
          </a:xfrm>
          <a:prstGeom prst="rect">
            <a:avLst/>
          </a:prstGeom>
        </p:spPr>
        <p:txBody>
          <a:bodyPr vert="horz" lIns="90856" tIns="45428" rIns="90856" bIns="45428" rtlCol="0" anchor="b"/>
          <a:lstStyle>
            <a:lvl1pPr algn="r">
              <a:defRPr sz="1200"/>
            </a:lvl1pPr>
          </a:lstStyle>
          <a:p>
            <a:fld id="{B26D4FE4-C49F-46F8-A7CB-77F239DF1B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8812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880995" cy="488712"/>
          </a:xfrm>
          <a:prstGeom prst="rect">
            <a:avLst/>
          </a:prstGeom>
        </p:spPr>
        <p:txBody>
          <a:bodyPr vert="horz" lIns="90856" tIns="45428" rIns="90856" bIns="45428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765926" y="0"/>
            <a:ext cx="2880995" cy="488712"/>
          </a:xfrm>
          <a:prstGeom prst="rect">
            <a:avLst/>
          </a:prstGeom>
        </p:spPr>
        <p:txBody>
          <a:bodyPr vert="horz" lIns="90856" tIns="45428" rIns="90856" bIns="45428" rtlCol="0"/>
          <a:lstStyle>
            <a:lvl1pPr algn="r">
              <a:defRPr sz="1200"/>
            </a:lvl1pPr>
          </a:lstStyle>
          <a:p>
            <a:fld id="{A4323AE3-BA12-4D4F-AEE7-C6FF22A1CF44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6325" cy="3663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56" tIns="45428" rIns="90856" bIns="45428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64845" y="4642769"/>
            <a:ext cx="5318760" cy="4398407"/>
          </a:xfrm>
          <a:prstGeom prst="rect">
            <a:avLst/>
          </a:prstGeom>
        </p:spPr>
        <p:txBody>
          <a:bodyPr vert="horz" lIns="90856" tIns="45428" rIns="90856" bIns="45428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7" y="9283830"/>
            <a:ext cx="2880995" cy="488712"/>
          </a:xfrm>
          <a:prstGeom prst="rect">
            <a:avLst/>
          </a:prstGeom>
        </p:spPr>
        <p:txBody>
          <a:bodyPr vert="horz" lIns="90856" tIns="45428" rIns="90856" bIns="45428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765926" y="9283830"/>
            <a:ext cx="2880995" cy="488712"/>
          </a:xfrm>
          <a:prstGeom prst="rect">
            <a:avLst/>
          </a:prstGeom>
        </p:spPr>
        <p:txBody>
          <a:bodyPr vert="horz" lIns="90856" tIns="45428" rIns="90856" bIns="45428" rtlCol="0" anchor="b"/>
          <a:lstStyle>
            <a:lvl1pPr algn="r">
              <a:defRPr sz="1200"/>
            </a:lvl1pPr>
          </a:lstStyle>
          <a:p>
            <a:fld id="{0EF597E4-95A3-4DED-B70D-37E62A5FC2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2097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A9F63-5319-41B2-A778-094ECB70F68F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9099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A9F63-5319-41B2-A778-094ECB70F68F}" type="slidenum">
              <a:rPr lang="tr-TR" smtClean="0"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3743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tr-TR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A9F63-5319-41B2-A778-094ECB70F68F}" type="slidenum">
              <a:rPr lang="tr-TR" smtClean="0"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9652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tr-TR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A9F63-5319-41B2-A778-094ECB70F68F}" type="slidenum">
              <a:rPr lang="tr-TR" smtClean="0"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9652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A9F63-5319-41B2-A778-094ECB70F68F}" type="slidenum">
              <a:rPr lang="tr-TR" smtClean="0"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7090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A9F63-5319-41B2-A778-094ECB70F68F}" type="slidenum">
              <a:rPr lang="tr-TR" smtClean="0"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7090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A9F63-5319-41B2-A778-094ECB70F68F}" type="slidenum">
              <a:rPr lang="tr-TR" smtClean="0"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7090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71600" y="3068960"/>
            <a:ext cx="7988424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71600" y="4653136"/>
            <a:ext cx="7992888" cy="1728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98B84-ED15-42EF-BE9D-D24BCEDA095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28.12.2017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46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7AC3-D84E-41FC-8D00-655AF2DE6AC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28.12.2017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43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C53F-9985-4271-927E-3B202FF96A8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28.12.2017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55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13384" y="72008"/>
            <a:ext cx="6779096" cy="908720"/>
          </a:xfrm>
        </p:spPr>
        <p:txBody>
          <a:bodyPr>
            <a:normAutofit/>
          </a:bodyPr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3C2C4-0098-45D4-82CE-B05609EFA530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28.12.2017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074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 baseline="0">
                <a:solidFill>
                  <a:schemeClr val="bg1"/>
                </a:solidFill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317A-B267-4B02-9AB7-E326AFADD63D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28.12.2017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179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051720" y="44624"/>
            <a:ext cx="6984776" cy="976934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BACA8-4B7E-4EF8-8A8C-9DA7ABF3F92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28.12.2017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99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rşılaştırm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4F1C-C510-475B-9DF6-A5481239477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28.12.2017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1 Başlık"/>
          <p:cNvSpPr>
            <a:spLocks noGrp="1"/>
          </p:cNvSpPr>
          <p:nvPr>
            <p:ph type="title"/>
          </p:nvPr>
        </p:nvSpPr>
        <p:spPr>
          <a:xfrm>
            <a:off x="2051720" y="44624"/>
            <a:ext cx="6984776" cy="976934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1776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alnızca Başlı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6F1A-3443-4470-A0CD-F06AB2D1ABC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28.12.2017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2051720" y="44624"/>
            <a:ext cx="6984776" cy="976934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607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5F4B-A85E-47EB-A72D-727BDAC5638D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28.12.2017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30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7794F-2A42-4C6E-B566-2578BE9BE90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28.12.2017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82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AFB0-B2EB-47BF-ACD9-2399B4BFF4F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28.12.2017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79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F07F7-DEB0-41FE-A7B4-037A3A7A4DD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t>28.12.2017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520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408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9133"/>
        </a:buClr>
        <a:buFont typeface="Arial" pitchFamily="34" charset="0"/>
        <a:buChar char="•"/>
        <a:defRPr sz="3200" kern="1200" baseline="0">
          <a:solidFill>
            <a:srgbClr val="0B226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rgbClr val="0B226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rgbClr val="0B226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rgbClr val="0B226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rgbClr val="0B226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27584" y="2780928"/>
            <a:ext cx="7988424" cy="3528392"/>
          </a:xfrm>
        </p:spPr>
        <p:txBody>
          <a:bodyPr>
            <a:normAutofit/>
          </a:bodyPr>
          <a:lstStyle/>
          <a:p>
            <a:r>
              <a:rPr lang="tr-TR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GÜDÜMLÜ PROJE DESTEĞİ</a:t>
            </a:r>
            <a:br>
              <a:rPr lang="tr-TR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tr-TR" sz="3300" b="1" dirty="0" smtClean="0">
                <a:ln w="1905"/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br>
              <a:rPr lang="tr-TR" sz="3300" b="1" dirty="0" smtClean="0">
                <a:ln w="1905"/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tr-T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</a:t>
            </a:fld>
            <a:endParaRPr lang="tr-TR" dirty="0"/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3851920" y="5535712"/>
            <a:ext cx="5287456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rgbClr val="FF9133"/>
              </a:buClr>
              <a:buFont typeface="Arial" pitchFamily="34" charset="0"/>
              <a:buNone/>
              <a:defRPr sz="32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26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32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</a:t>
            </a:fld>
            <a:endParaRPr lang="tr-TR" dirty="0"/>
          </a:p>
        </p:txBody>
      </p:sp>
      <p:graphicFrame>
        <p:nvGraphicFramePr>
          <p:cNvPr id="5" name="5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7269616"/>
              </p:ext>
            </p:extLst>
          </p:nvPr>
        </p:nvGraphicFramePr>
        <p:xfrm>
          <a:off x="179512" y="1340768"/>
          <a:ext cx="878744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1763688" y="10615"/>
            <a:ext cx="7272808" cy="908720"/>
          </a:xfrm>
        </p:spPr>
        <p:txBody>
          <a:bodyPr>
            <a:normAutofit/>
          </a:bodyPr>
          <a:lstStyle/>
          <a:p>
            <a:r>
              <a:rPr lang="tr-TR" dirty="0" smtClean="0"/>
              <a:t>Kalkınma Ajansı Destekleri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285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Calibri" panose="020F0502020204030204" pitchFamily="34" charset="0"/>
              </a:rPr>
              <a:t>Güdümlü Proje Desteği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Güdümlü projeler</a:t>
            </a:r>
            <a:r>
              <a:rPr lang="tr-TR" sz="27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tr-TR" sz="2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tr-TR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 </a:t>
            </a:r>
            <a:r>
              <a:rPr lang="tr-TR" sz="2700" b="1" dirty="0">
                <a:latin typeface="Arial" panose="020B0604020202020204" pitchFamily="34" charset="0"/>
                <a:cs typeface="Arial" panose="020B0604020202020204" pitchFamily="34" charset="0"/>
              </a:rPr>
              <a:t>teklif çağrısı yöntemi uygulanmadan </a:t>
            </a:r>
            <a:r>
              <a:rPr lang="tr-TR" sz="2700" dirty="0">
                <a:latin typeface="Arial" panose="020B0604020202020204" pitchFamily="34" charset="0"/>
                <a:cs typeface="Arial" panose="020B0604020202020204" pitchFamily="34" charset="0"/>
              </a:rPr>
              <a:t>doğrudan destek sağlamaya yönelik </a:t>
            </a:r>
            <a:r>
              <a:rPr lang="tr-T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olarak, </a:t>
            </a:r>
          </a:p>
          <a:p>
            <a:pPr marL="0" indent="0" algn="just">
              <a:buNone/>
            </a:pPr>
            <a:endParaRPr lang="tr-TR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Bölge </a:t>
            </a:r>
            <a:r>
              <a:rPr lang="tr-TR" sz="2700" b="1" dirty="0">
                <a:latin typeface="Arial" panose="020B0604020202020204" pitchFamily="34" charset="0"/>
                <a:cs typeface="Arial" panose="020B0604020202020204" pitchFamily="34" charset="0"/>
              </a:rPr>
              <a:t>planı</a:t>
            </a:r>
            <a:r>
              <a:rPr lang="tr-TR" sz="2700" dirty="0">
                <a:latin typeface="Arial" panose="020B0604020202020204" pitchFamily="34" charset="0"/>
                <a:cs typeface="Arial" panose="020B0604020202020204" pitchFamily="34" charset="0"/>
              </a:rPr>
              <a:t>nda öngörülen </a:t>
            </a:r>
            <a:r>
              <a:rPr lang="tr-TR" sz="2700" b="1" dirty="0">
                <a:latin typeface="Arial" panose="020B0604020202020204" pitchFamily="34" charset="0"/>
                <a:cs typeface="Arial" panose="020B0604020202020204" pitchFamily="34" charset="0"/>
              </a:rPr>
              <a:t>öncelikler </a:t>
            </a:r>
            <a:r>
              <a:rPr lang="tr-TR" sz="2700" dirty="0">
                <a:latin typeface="Arial" panose="020B0604020202020204" pitchFamily="34" charset="0"/>
                <a:cs typeface="Arial" panose="020B0604020202020204" pitchFamily="34" charset="0"/>
              </a:rPr>
              <a:t>doğrultusunda, </a:t>
            </a:r>
            <a:endParaRPr lang="tr-TR" sz="2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tr-TR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Konusu </a:t>
            </a:r>
            <a:r>
              <a:rPr lang="tr-TR" sz="2700" dirty="0">
                <a:latin typeface="Arial" panose="020B0604020202020204" pitchFamily="34" charset="0"/>
                <a:cs typeface="Arial" panose="020B0604020202020204" pitchFamily="34" charset="0"/>
              </a:rPr>
              <a:t>ve koşulları </a:t>
            </a:r>
            <a:r>
              <a:rPr lang="tr-T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Ajans </a:t>
            </a:r>
            <a:r>
              <a:rPr lang="tr-TR" sz="2700" b="1" dirty="0">
                <a:latin typeface="Arial" panose="020B0604020202020204" pitchFamily="34" charset="0"/>
                <a:cs typeface="Arial" panose="020B0604020202020204" pitchFamily="34" charset="0"/>
              </a:rPr>
              <a:t>öncülüğünde </a:t>
            </a:r>
            <a:r>
              <a:rPr lang="tr-TR" sz="2700" dirty="0">
                <a:latin typeface="Arial" panose="020B0604020202020204" pitchFamily="34" charset="0"/>
                <a:cs typeface="Arial" panose="020B0604020202020204" pitchFamily="34" charset="0"/>
              </a:rPr>
              <a:t>ve yönlendirmesinde </a:t>
            </a:r>
            <a:r>
              <a:rPr lang="tr-T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belirlenen,</a:t>
            </a:r>
          </a:p>
          <a:p>
            <a:pPr marL="0" indent="0" algn="just">
              <a:buNone/>
            </a:pPr>
            <a:endParaRPr lang="tr-TR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sz="2700" b="1" dirty="0">
                <a:latin typeface="Arial" panose="020B0604020202020204" pitchFamily="34" charset="0"/>
                <a:cs typeface="Arial" panose="020B0604020202020204" pitchFamily="34" charset="0"/>
              </a:rPr>
              <a:t>Ö</a:t>
            </a:r>
            <a:r>
              <a:rPr lang="tr-T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zel </a:t>
            </a:r>
            <a:r>
              <a:rPr lang="tr-TR" sz="2700" b="1" dirty="0">
                <a:latin typeface="Arial" panose="020B0604020202020204" pitchFamily="34" charset="0"/>
                <a:cs typeface="Arial" panose="020B0604020202020204" pitchFamily="34" charset="0"/>
              </a:rPr>
              <a:t>nitelikli model projelerdir</a:t>
            </a:r>
            <a:r>
              <a:rPr lang="tr-TR" sz="2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534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860307"/>
              </p:ext>
            </p:extLst>
          </p:nvPr>
        </p:nvGraphicFramePr>
        <p:xfrm>
          <a:off x="251520" y="799873"/>
          <a:ext cx="6192688" cy="5750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6553200" y="6159910"/>
            <a:ext cx="2133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4</a:t>
            </a:fld>
            <a:endParaRPr lang="tr-TR" dirty="0"/>
          </a:p>
        </p:txBody>
      </p:sp>
      <p:sp>
        <p:nvSpPr>
          <p:cNvPr id="9" name="Sağ Ok 8"/>
          <p:cNvSpPr/>
          <p:nvPr/>
        </p:nvSpPr>
        <p:spPr>
          <a:xfrm>
            <a:off x="3493789" y="2121285"/>
            <a:ext cx="2955131" cy="87535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Başvuru Belgeleri</a:t>
            </a:r>
            <a:endParaRPr lang="tr-TR" dirty="0"/>
          </a:p>
        </p:txBody>
      </p:sp>
      <p:sp>
        <p:nvSpPr>
          <p:cNvPr id="10" name="Dikdörtgen 9"/>
          <p:cNvSpPr/>
          <p:nvPr/>
        </p:nvSpPr>
        <p:spPr>
          <a:xfrm>
            <a:off x="6732240" y="1700464"/>
            <a:ext cx="1944216" cy="144019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Yönetim Kurulu</a:t>
            </a:r>
            <a:endParaRPr lang="tr-TR" dirty="0"/>
          </a:p>
        </p:txBody>
      </p:sp>
      <p:sp>
        <p:nvSpPr>
          <p:cNvPr id="31" name="Dikdörtgen 30"/>
          <p:cNvSpPr/>
          <p:nvPr/>
        </p:nvSpPr>
        <p:spPr>
          <a:xfrm>
            <a:off x="395536" y="3292895"/>
            <a:ext cx="4032448" cy="32047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tr-TR" sz="15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tr-TR" sz="1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Proje </a:t>
            </a:r>
            <a:r>
              <a:rPr lang="tr-TR" sz="1500" u="sng" dirty="0">
                <a:latin typeface="Arial" panose="020B0604020202020204" pitchFamily="34" charset="0"/>
                <a:cs typeface="Arial" panose="020B0604020202020204" pitchFamily="34" charset="0"/>
              </a:rPr>
              <a:t>fikirleri</a:t>
            </a:r>
          </a:p>
          <a:p>
            <a:pPr algn="ctr">
              <a:lnSpc>
                <a:spcPct val="150000"/>
              </a:lnSpc>
            </a:pPr>
            <a:endParaRPr lang="tr-TR" sz="15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tr-TR" sz="1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Özel </a:t>
            </a:r>
            <a:r>
              <a:rPr lang="tr-TR" sz="1500" u="sng" dirty="0">
                <a:latin typeface="Arial" panose="020B0604020202020204" pitchFamily="34" charset="0"/>
                <a:cs typeface="Arial" panose="020B0604020202020204" pitchFamily="34" charset="0"/>
              </a:rPr>
              <a:t>sektör işletmeciliğini </a:t>
            </a:r>
            <a:r>
              <a:rPr lang="tr-TR" sz="1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güçlendirecek;</a:t>
            </a:r>
          </a:p>
          <a:p>
            <a:pPr algn="ctr">
              <a:lnSpc>
                <a:spcPct val="150000"/>
              </a:lnSpc>
            </a:pPr>
            <a:r>
              <a:rPr lang="tr-TR" sz="1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VEYA</a:t>
            </a:r>
            <a:endParaRPr lang="tr-TR" sz="15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tr-TR" sz="1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Kültürel </a:t>
            </a:r>
            <a:r>
              <a:rPr lang="tr-TR" sz="1500" u="sng" dirty="0">
                <a:latin typeface="Arial" panose="020B0604020202020204" pitchFamily="34" charset="0"/>
                <a:cs typeface="Arial" panose="020B0604020202020204" pitchFamily="34" charset="0"/>
              </a:rPr>
              <a:t>değerleri </a:t>
            </a:r>
            <a:r>
              <a:rPr lang="tr-TR" sz="1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koruyacak </a:t>
            </a:r>
            <a:r>
              <a:rPr lang="tr-TR" sz="1500" u="sng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1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geliştirecek;</a:t>
            </a:r>
          </a:p>
          <a:p>
            <a:pPr algn="ctr">
              <a:lnSpc>
                <a:spcPct val="150000"/>
              </a:lnSpc>
            </a:pPr>
            <a:r>
              <a:rPr lang="tr-TR" sz="1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VEYA</a:t>
            </a:r>
            <a:endParaRPr lang="tr-TR" sz="15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tr-TR" sz="1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Özel </a:t>
            </a:r>
            <a:r>
              <a:rPr lang="tr-TR" sz="1500" u="sng" dirty="0">
                <a:latin typeface="Arial" panose="020B0604020202020204" pitchFamily="34" charset="0"/>
                <a:cs typeface="Arial" panose="020B0604020202020204" pitchFamily="34" charset="0"/>
              </a:rPr>
              <a:t>ilgi gruplarının sosyal yaşama aktif katılımını teşvik </a:t>
            </a:r>
            <a:r>
              <a:rPr lang="tr-TR" sz="1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edecek</a:t>
            </a:r>
          </a:p>
          <a:p>
            <a:pPr algn="ctr">
              <a:lnSpc>
                <a:spcPct val="150000"/>
              </a:lnSpc>
            </a:pPr>
            <a:r>
              <a:rPr lang="tr-TR" sz="1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nitelikte olmalıdır.</a:t>
            </a:r>
          </a:p>
          <a:p>
            <a:pPr algn="ctr">
              <a:lnSpc>
                <a:spcPct val="150000"/>
              </a:lnSpc>
            </a:pPr>
            <a:endParaRPr lang="tr-TR" sz="15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Dikdörtgen 33"/>
          <p:cNvSpPr/>
          <p:nvPr/>
        </p:nvSpPr>
        <p:spPr>
          <a:xfrm>
            <a:off x="6771806" y="4724800"/>
            <a:ext cx="1904650" cy="144019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Kalkınma Bakanlığı</a:t>
            </a:r>
            <a:endParaRPr lang="tr-TR" dirty="0"/>
          </a:p>
        </p:txBody>
      </p:sp>
      <p:sp>
        <p:nvSpPr>
          <p:cNvPr id="35" name="Aşağı Ok 34"/>
          <p:cNvSpPr/>
          <p:nvPr/>
        </p:nvSpPr>
        <p:spPr>
          <a:xfrm>
            <a:off x="7497570" y="3306983"/>
            <a:ext cx="602822" cy="1318262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/>
              <a:t>ONAY</a:t>
            </a:r>
            <a:endParaRPr lang="tr-TR" sz="1400" dirty="0"/>
          </a:p>
        </p:txBody>
      </p:sp>
      <p:sp>
        <p:nvSpPr>
          <p:cNvPr id="37" name="Başlık 1"/>
          <p:cNvSpPr>
            <a:spLocks noGrp="1"/>
          </p:cNvSpPr>
          <p:nvPr>
            <p:ph type="title"/>
          </p:nvPr>
        </p:nvSpPr>
        <p:spPr>
          <a:xfrm>
            <a:off x="2113384" y="72008"/>
            <a:ext cx="6779096" cy="908720"/>
          </a:xfrm>
        </p:spPr>
        <p:txBody>
          <a:bodyPr/>
          <a:lstStyle/>
          <a:p>
            <a:r>
              <a:rPr lang="tr-TR" dirty="0" smtClean="0">
                <a:latin typeface="Calibri" panose="020F0502020204030204" pitchFamily="34" charset="0"/>
              </a:rPr>
              <a:t>Güdümlü Proje Desteği</a:t>
            </a:r>
            <a:endParaRPr lang="tr-TR" dirty="0">
              <a:latin typeface="Calibri" panose="020F0502020204030204" pitchFamily="34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111917" y="1700464"/>
            <a:ext cx="2004054" cy="144019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Güdümlü Proje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921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</a:t>
            </a:fld>
            <a:endParaRPr lang="tr-TR" dirty="0"/>
          </a:p>
        </p:txBody>
      </p:sp>
      <p:sp>
        <p:nvSpPr>
          <p:cNvPr id="37" name="Başlık 1"/>
          <p:cNvSpPr>
            <a:spLocks noGrp="1"/>
          </p:cNvSpPr>
          <p:nvPr>
            <p:ph type="title"/>
          </p:nvPr>
        </p:nvSpPr>
        <p:spPr>
          <a:xfrm>
            <a:off x="2113384" y="72008"/>
            <a:ext cx="6779096" cy="908720"/>
          </a:xfrm>
        </p:spPr>
        <p:txBody>
          <a:bodyPr/>
          <a:lstStyle/>
          <a:p>
            <a:r>
              <a:rPr lang="tr-TR" dirty="0" smtClean="0">
                <a:latin typeface="Calibri" panose="020F0502020204030204" pitchFamily="34" charset="0"/>
              </a:rPr>
              <a:t>Güdümlü Proje Desteği</a:t>
            </a:r>
            <a:endParaRPr lang="tr-TR" dirty="0">
              <a:latin typeface="Calibri" panose="020F0502020204030204" pitchFamily="34" charset="0"/>
            </a:endParaRPr>
          </a:p>
        </p:txBody>
      </p:sp>
      <p:sp>
        <p:nvSpPr>
          <p:cNvPr id="7" name="Artı 6"/>
          <p:cNvSpPr/>
          <p:nvPr/>
        </p:nvSpPr>
        <p:spPr>
          <a:xfrm>
            <a:off x="1119996" y="2933359"/>
            <a:ext cx="648072" cy="79208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Eşittir 12"/>
          <p:cNvSpPr/>
          <p:nvPr/>
        </p:nvSpPr>
        <p:spPr>
          <a:xfrm>
            <a:off x="4995495" y="3588028"/>
            <a:ext cx="792088" cy="43204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grpSp>
        <p:nvGrpSpPr>
          <p:cNvPr id="20" name="Grup 19"/>
          <p:cNvGrpSpPr/>
          <p:nvPr/>
        </p:nvGrpSpPr>
        <p:grpSpPr>
          <a:xfrm>
            <a:off x="1768068" y="1822027"/>
            <a:ext cx="1766001" cy="1766001"/>
            <a:chOff x="2194425" y="527607"/>
            <a:chExt cx="1766001" cy="1766001"/>
          </a:xfrm>
        </p:grpSpPr>
        <p:sp>
          <p:nvSpPr>
            <p:cNvPr id="21" name="Oval 20"/>
            <p:cNvSpPr/>
            <p:nvPr/>
          </p:nvSpPr>
          <p:spPr>
            <a:xfrm>
              <a:off x="2194425" y="527607"/>
              <a:ext cx="1766001" cy="176600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2" name="Oval 4"/>
            <p:cNvSpPr/>
            <p:nvPr/>
          </p:nvSpPr>
          <p:spPr>
            <a:xfrm>
              <a:off x="2453050" y="786232"/>
              <a:ext cx="1248751" cy="12487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kern="1200" dirty="0" smtClean="0"/>
                <a:t>İstanbul Kalkınma Ajansı</a:t>
              </a:r>
              <a:endParaRPr lang="tr-TR" sz="1700" kern="1200" dirty="0"/>
            </a:p>
          </p:txBody>
        </p:sp>
      </p:grpSp>
      <p:grpSp>
        <p:nvGrpSpPr>
          <p:cNvPr id="23" name="Grup 22"/>
          <p:cNvGrpSpPr/>
          <p:nvPr/>
        </p:nvGrpSpPr>
        <p:grpSpPr>
          <a:xfrm>
            <a:off x="437686" y="3804051"/>
            <a:ext cx="1766001" cy="1766001"/>
            <a:chOff x="901" y="2978441"/>
            <a:chExt cx="1766001" cy="1766001"/>
          </a:xfrm>
        </p:grpSpPr>
        <p:sp>
          <p:nvSpPr>
            <p:cNvPr id="24" name="Oval 23"/>
            <p:cNvSpPr/>
            <p:nvPr/>
          </p:nvSpPr>
          <p:spPr>
            <a:xfrm>
              <a:off x="901" y="2978441"/>
              <a:ext cx="1766001" cy="176600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5" name="Oval 4"/>
            <p:cNvSpPr/>
            <p:nvPr/>
          </p:nvSpPr>
          <p:spPr>
            <a:xfrm>
              <a:off x="259525" y="3237066"/>
              <a:ext cx="1248751" cy="12487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kern="1200" dirty="0" smtClean="0"/>
                <a:t>Kar Amacı Gütmeyen </a:t>
              </a:r>
              <a:r>
                <a:rPr lang="tr-TR" sz="1700" kern="1200" dirty="0" smtClean="0"/>
                <a:t>Kurum / Çatı </a:t>
              </a:r>
              <a:r>
                <a:rPr lang="tr-TR" sz="1700" kern="1200" dirty="0" smtClean="0"/>
                <a:t>Kuruluş - STK</a:t>
              </a:r>
              <a:endParaRPr lang="tr-TR" sz="1700" kern="1200" dirty="0"/>
            </a:p>
          </p:txBody>
        </p:sp>
      </p:grpSp>
      <p:sp>
        <p:nvSpPr>
          <p:cNvPr id="26" name="Artı 25"/>
          <p:cNvSpPr/>
          <p:nvPr/>
        </p:nvSpPr>
        <p:spPr>
          <a:xfrm>
            <a:off x="3560005" y="3000356"/>
            <a:ext cx="648072" cy="79208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27" name="Grup 26"/>
          <p:cNvGrpSpPr/>
          <p:nvPr/>
        </p:nvGrpSpPr>
        <p:grpSpPr>
          <a:xfrm>
            <a:off x="3001040" y="3824377"/>
            <a:ext cx="1766001" cy="1766001"/>
            <a:chOff x="4284992" y="3101684"/>
            <a:chExt cx="1766001" cy="1766001"/>
          </a:xfrm>
        </p:grpSpPr>
        <p:sp>
          <p:nvSpPr>
            <p:cNvPr id="28" name="Oval 27"/>
            <p:cNvSpPr/>
            <p:nvPr/>
          </p:nvSpPr>
          <p:spPr>
            <a:xfrm>
              <a:off x="4284992" y="3101684"/>
              <a:ext cx="1766001" cy="176600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9" name="Oval 4"/>
            <p:cNvSpPr/>
            <p:nvPr/>
          </p:nvSpPr>
          <p:spPr>
            <a:xfrm>
              <a:off x="4543617" y="3360309"/>
              <a:ext cx="1248751" cy="12487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kern="1200" dirty="0" smtClean="0"/>
                <a:t>Üniversite</a:t>
              </a:r>
              <a:endParaRPr lang="tr-TR" sz="1700" kern="1200" dirty="0"/>
            </a:p>
          </p:txBody>
        </p:sp>
      </p:grpSp>
      <p:grpSp>
        <p:nvGrpSpPr>
          <p:cNvPr id="30" name="Grup 29"/>
          <p:cNvGrpSpPr/>
          <p:nvPr/>
        </p:nvGrpSpPr>
        <p:grpSpPr>
          <a:xfrm>
            <a:off x="6117047" y="3018044"/>
            <a:ext cx="2914205" cy="1572016"/>
            <a:chOff x="1368152" y="2058381"/>
            <a:chExt cx="3456382" cy="2103696"/>
          </a:xfrm>
        </p:grpSpPr>
        <p:sp>
          <p:nvSpPr>
            <p:cNvPr id="32" name="Oval 31"/>
            <p:cNvSpPr/>
            <p:nvPr/>
          </p:nvSpPr>
          <p:spPr>
            <a:xfrm>
              <a:off x="1368152" y="2058381"/>
              <a:ext cx="3456382" cy="210369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3" name="Oval 4"/>
            <p:cNvSpPr/>
            <p:nvPr/>
          </p:nvSpPr>
          <p:spPr>
            <a:xfrm>
              <a:off x="1874327" y="2366460"/>
              <a:ext cx="2444032" cy="14875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0800" tIns="50800" rIns="50800" bIns="508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000" kern="1200" dirty="0" smtClean="0"/>
                <a:t>Güdümlü Proje</a:t>
              </a:r>
              <a:endParaRPr lang="tr-TR" sz="3000" kern="1200" dirty="0"/>
            </a:p>
          </p:txBody>
        </p:sp>
      </p:grpSp>
      <p:sp>
        <p:nvSpPr>
          <p:cNvPr id="36" name="Artı 35"/>
          <p:cNvSpPr/>
          <p:nvPr/>
        </p:nvSpPr>
        <p:spPr>
          <a:xfrm>
            <a:off x="2267744" y="4296438"/>
            <a:ext cx="648072" cy="79208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8" name="Köşeleri Yuvarlanmış Dikdörtgen Belirtme Çizgisi 37"/>
          <p:cNvSpPr/>
          <p:nvPr/>
        </p:nvSpPr>
        <p:spPr>
          <a:xfrm>
            <a:off x="3889782" y="1124744"/>
            <a:ext cx="3130489" cy="1580283"/>
          </a:xfrm>
          <a:prstGeom prst="wedgeRoundRectCallout">
            <a:avLst>
              <a:gd name="adj1" fmla="val -64571"/>
              <a:gd name="adj2" fmla="val 25646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tr-TR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600" dirty="0"/>
              <a:t>Konu ve koşulları belirler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600" dirty="0" smtClean="0"/>
              <a:t>Koordinasyon </a:t>
            </a:r>
            <a:r>
              <a:rPr lang="tr-TR" sz="1600" dirty="0"/>
              <a:t>sağlar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600" dirty="0"/>
              <a:t>Projenin geliştirilmesinde katılımcı rol oynar</a:t>
            </a:r>
          </a:p>
          <a:p>
            <a:pPr algn="ctr"/>
            <a:endParaRPr lang="tr-TR" sz="1000" dirty="0"/>
          </a:p>
        </p:txBody>
      </p:sp>
      <p:sp>
        <p:nvSpPr>
          <p:cNvPr id="40" name="Köşeleri Yuvarlanmış Dikdörtgen Belirtme Çizgisi 39"/>
          <p:cNvSpPr/>
          <p:nvPr/>
        </p:nvSpPr>
        <p:spPr>
          <a:xfrm>
            <a:off x="4656266" y="5477003"/>
            <a:ext cx="3156094" cy="1080120"/>
          </a:xfrm>
          <a:prstGeom prst="wedgeRoundRectCallout">
            <a:avLst>
              <a:gd name="adj1" fmla="val -65125"/>
              <a:gd name="adj2" fmla="val -52830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300" dirty="0" smtClean="0"/>
              <a:t>Projenin niteliğine göre;</a:t>
            </a:r>
          </a:p>
          <a:p>
            <a:pPr algn="ctr"/>
            <a:endParaRPr lang="tr-TR" sz="1300" dirty="0"/>
          </a:p>
          <a:p>
            <a:pPr algn="ctr"/>
            <a:r>
              <a:rPr lang="tr-TR" sz="1300" dirty="0" smtClean="0"/>
              <a:t>Bilgi üretimi,</a:t>
            </a:r>
            <a:r>
              <a:rPr lang="tr-TR" sz="1300" dirty="0"/>
              <a:t> </a:t>
            </a:r>
            <a:r>
              <a:rPr lang="tr-TR" sz="1300" dirty="0" smtClean="0"/>
              <a:t>teknik altyapı, eğitim, </a:t>
            </a:r>
            <a:r>
              <a:rPr lang="tr-TR" sz="1300" dirty="0" smtClean="0"/>
              <a:t>Ar-Ge</a:t>
            </a:r>
            <a:r>
              <a:rPr lang="tr-TR" sz="1300" dirty="0" smtClean="0"/>
              <a:t>, </a:t>
            </a:r>
            <a:r>
              <a:rPr lang="tr-TR" sz="1300" dirty="0" err="1" smtClean="0"/>
              <a:t>i</a:t>
            </a:r>
            <a:r>
              <a:rPr lang="tr-TR" sz="1300" dirty="0" err="1" smtClean="0"/>
              <a:t>novasyon</a:t>
            </a:r>
            <a:r>
              <a:rPr lang="tr-TR" sz="1300" dirty="0" smtClean="0"/>
              <a:t> </a:t>
            </a:r>
            <a:r>
              <a:rPr lang="tr-TR" sz="1300" dirty="0" smtClean="0"/>
              <a:t>vb. katkısı sunar.</a:t>
            </a:r>
            <a:endParaRPr lang="tr-TR" sz="1300" dirty="0"/>
          </a:p>
        </p:txBody>
      </p:sp>
      <p:sp>
        <p:nvSpPr>
          <p:cNvPr id="15" name="Köşeleri Yuvarlanmış Dikdörtgen Belirtme Çizgisi 14"/>
          <p:cNvSpPr/>
          <p:nvPr/>
        </p:nvSpPr>
        <p:spPr>
          <a:xfrm>
            <a:off x="500681" y="5877272"/>
            <a:ext cx="3033387" cy="823867"/>
          </a:xfrm>
          <a:prstGeom prst="wedgeRoundRectCallout">
            <a:avLst>
              <a:gd name="adj1" fmla="val -17552"/>
              <a:gd name="adj2" fmla="val -90310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300" dirty="0" smtClean="0"/>
              <a:t>Projenin faydalanacağı ilgili sosyal veya ekonomik kesimi olabildiğince </a:t>
            </a:r>
            <a:r>
              <a:rPr lang="tr-TR" sz="1300" dirty="0"/>
              <a:t>geniş </a:t>
            </a:r>
            <a:r>
              <a:rPr lang="tr-TR" sz="1300" dirty="0" smtClean="0"/>
              <a:t>şekilde temsil eder.</a:t>
            </a:r>
            <a:endParaRPr lang="tr-TR" sz="1300" dirty="0"/>
          </a:p>
        </p:txBody>
      </p:sp>
    </p:spTree>
    <p:extLst>
      <p:ext uri="{BB962C8B-B14F-4D97-AF65-F5344CB8AC3E}">
        <p14:creationId xmlns:p14="http://schemas.microsoft.com/office/powerpoint/2010/main" val="303478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Calibri" panose="020F0502020204030204" pitchFamily="34" charset="0"/>
              </a:rPr>
              <a:t>Güdümlü Proje Desteği</a:t>
            </a:r>
            <a:endParaRPr lang="tr-TR" dirty="0">
              <a:latin typeface="Calibri" panose="020F05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483568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sz="2400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Bütçe:</a:t>
            </a:r>
            <a:r>
              <a:rPr lang="tr-TR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tr-TR" sz="24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Başvuru </a:t>
            </a:r>
            <a:r>
              <a:rPr lang="tr-TR" sz="24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sürecinde sarf edilen zaman ve emek </a:t>
            </a:r>
            <a:r>
              <a:rPr lang="tr-TR" sz="24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göz önünde bulundurulduğunda Başvuru </a:t>
            </a:r>
            <a:r>
              <a:rPr lang="tr-TR" sz="2400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Sahibi açısından daha avantajlı olduğu için, teklif </a:t>
            </a:r>
            <a:r>
              <a:rPr lang="tr-TR" sz="2400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çağrısı kapsamında desteklenebilecek ölçekteki proje fikirleri ilgili Mali Destek Programlarına yönlendirilirler. </a:t>
            </a:r>
            <a:endParaRPr lang="tr-TR" sz="2400" dirty="0" smtClean="0">
              <a:solidFill>
                <a:srgbClr val="00206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          </a:t>
            </a:r>
            <a:endParaRPr lang="tr-TR" sz="2400" b="1" dirty="0" smtClean="0">
              <a:solidFill>
                <a:srgbClr val="00206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400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Eş </a:t>
            </a:r>
            <a:r>
              <a:rPr lang="tr-TR" sz="2400" b="1" u="sng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Finansman:</a:t>
            </a:r>
            <a:r>
              <a:rPr lang="tr-TR" sz="2400" b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tr-TR" sz="24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Ajansımız yönetim </a:t>
            </a:r>
            <a:r>
              <a:rPr lang="tr-TR" sz="24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kurulu kararı gereği en fazla </a:t>
            </a:r>
            <a:r>
              <a:rPr lang="tr-TR" sz="2400" b="1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%85 oranında </a:t>
            </a:r>
            <a:r>
              <a:rPr lang="tr-TR" sz="24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mali </a:t>
            </a:r>
            <a:r>
              <a:rPr lang="tr-TR" sz="24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destek </a:t>
            </a:r>
            <a:r>
              <a:rPr lang="tr-TR" sz="24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sağlanır. </a:t>
            </a:r>
            <a:r>
              <a:rPr lang="tr-TR" sz="24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Kalan kısım proje  uygulayıcısı ve ortakları tarafından karşılanır</a:t>
            </a:r>
            <a:r>
              <a:rPr lang="tr-TR" sz="24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tr-TR" sz="3000" dirty="0">
              <a:solidFill>
                <a:srgbClr val="00206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400" b="1" u="sng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Azami Uygulama Süresi:</a:t>
            </a:r>
            <a:r>
              <a:rPr lang="tr-TR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tr-TR" sz="2400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24 </a:t>
            </a:r>
            <a:r>
              <a:rPr lang="tr-TR" sz="2400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aydır.</a:t>
            </a:r>
            <a:endParaRPr lang="tr-TR" sz="2400" b="1" u="sng" dirty="0">
              <a:latin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tr-TR" dirty="0">
              <a:latin typeface="Calibri" panose="020F050202020403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251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tr-TR" sz="3500" dirty="0">
                <a:latin typeface="Calibri" panose="020F0502020204030204" pitchFamily="34" charset="0"/>
              </a:rPr>
              <a:t>Proje U</a:t>
            </a:r>
            <a:r>
              <a:rPr lang="tr-TR" sz="3500" dirty="0" smtClean="0">
                <a:latin typeface="Calibri" panose="020F0502020204030204" pitchFamily="34" charset="0"/>
              </a:rPr>
              <a:t>ygulayıcısı </a:t>
            </a:r>
            <a:r>
              <a:rPr lang="tr-TR" sz="3500" dirty="0">
                <a:latin typeface="Calibri" panose="020F0502020204030204" pitchFamily="34" charset="0"/>
              </a:rPr>
              <a:t>ve </a:t>
            </a:r>
            <a:r>
              <a:rPr lang="tr-TR" sz="3500" dirty="0" smtClean="0">
                <a:latin typeface="Calibri" panose="020F0502020204030204" pitchFamily="34" charset="0"/>
              </a:rPr>
              <a:t>Ortaklarının Uygunluğu</a:t>
            </a:r>
            <a:endParaRPr lang="tr-TR" sz="3500" dirty="0">
              <a:latin typeface="Calibri" panose="020F05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616624"/>
          </a:xfrm>
        </p:spPr>
        <p:txBody>
          <a:bodyPr>
            <a:normAutofit fontScale="85000" lnSpcReduction="10000"/>
          </a:bodyPr>
          <a:lstStyle/>
          <a:p>
            <a:pPr marL="0" lvl="0" indent="0">
              <a:spcBef>
                <a:spcPct val="0"/>
              </a:spcBef>
              <a:buClrTx/>
              <a:buNone/>
              <a:defRPr/>
            </a:pPr>
            <a:endParaRPr lang="tr-TR" sz="2200" b="1" dirty="0">
              <a:solidFill>
                <a:srgbClr val="00206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0" lvl="0" indent="0">
              <a:spcBef>
                <a:spcPct val="0"/>
              </a:spcBef>
              <a:buClrTx/>
              <a:buNone/>
              <a:defRPr/>
            </a:pPr>
            <a:r>
              <a:rPr lang="tr-TR" sz="2600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Güdümlü Projelerde:</a:t>
            </a:r>
          </a:p>
          <a:p>
            <a:pPr marL="0" lvl="0" indent="0">
              <a:spcBef>
                <a:spcPct val="0"/>
              </a:spcBef>
              <a:buClrTx/>
              <a:buNone/>
              <a:defRPr/>
            </a:pPr>
            <a:endParaRPr lang="tr-TR" sz="2200" dirty="0">
              <a:solidFill>
                <a:srgbClr val="00206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0" lvl="0" indent="0">
              <a:lnSpc>
                <a:spcPct val="160000"/>
              </a:lnSpc>
              <a:spcBef>
                <a:spcPct val="0"/>
              </a:spcBef>
              <a:buClrTx/>
              <a:buFont typeface="Wingdings" pitchFamily="2" charset="2"/>
              <a:buChar char="Ø"/>
              <a:defRPr/>
            </a:pPr>
            <a:r>
              <a:rPr lang="tr-TR" sz="2600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Yerel </a:t>
            </a:r>
            <a:r>
              <a:rPr lang="tr-TR" sz="26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yönetimler ve mahalli idare </a:t>
            </a:r>
            <a:r>
              <a:rPr lang="tr-TR" sz="2600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birlikleri,</a:t>
            </a:r>
            <a:endParaRPr lang="tr-TR" sz="2600" dirty="0">
              <a:solidFill>
                <a:srgbClr val="00206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0" lvl="0" indent="0">
              <a:lnSpc>
                <a:spcPct val="160000"/>
              </a:lnSpc>
              <a:spcBef>
                <a:spcPct val="0"/>
              </a:spcBef>
              <a:buClrTx/>
              <a:buFont typeface="Wingdings" pitchFamily="2" charset="2"/>
              <a:buChar char="Ø"/>
              <a:defRPr/>
            </a:pPr>
            <a:r>
              <a:rPr lang="tr-TR" sz="2600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Üniversiteler</a:t>
            </a:r>
            <a:r>
              <a:rPr lang="tr-TR" sz="26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, meslek okulları, araştırma </a:t>
            </a:r>
            <a:r>
              <a:rPr lang="tr-TR" sz="2600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enstitüleri,</a:t>
            </a:r>
            <a:endParaRPr lang="tr-TR" sz="2600" dirty="0">
              <a:solidFill>
                <a:srgbClr val="00206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0" lvl="0" indent="0">
              <a:lnSpc>
                <a:spcPct val="160000"/>
              </a:lnSpc>
              <a:spcBef>
                <a:spcPct val="0"/>
              </a:spcBef>
              <a:buClrTx/>
              <a:buFont typeface="Wingdings" pitchFamily="2" charset="2"/>
              <a:buChar char="Ø"/>
              <a:defRPr/>
            </a:pPr>
            <a:r>
              <a:rPr lang="tr-TR" sz="2600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Diğer </a:t>
            </a:r>
            <a:r>
              <a:rPr lang="tr-TR" sz="26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kamu kurum ve </a:t>
            </a:r>
            <a:r>
              <a:rPr lang="tr-TR" sz="2600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kuruluşları,</a:t>
            </a:r>
            <a:endParaRPr lang="tr-TR" sz="2600" dirty="0">
              <a:solidFill>
                <a:srgbClr val="00206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0" lvl="0" indent="0">
              <a:lnSpc>
                <a:spcPct val="160000"/>
              </a:lnSpc>
              <a:spcBef>
                <a:spcPct val="0"/>
              </a:spcBef>
              <a:buClrTx/>
              <a:buFont typeface="Wingdings" pitchFamily="2" charset="2"/>
              <a:buChar char="Ø"/>
              <a:defRPr/>
            </a:pPr>
            <a:r>
              <a:rPr lang="tr-TR" sz="2600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Kamu </a:t>
            </a:r>
            <a:r>
              <a:rPr lang="tr-TR" sz="26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kurumu niteliğinde meslek </a:t>
            </a:r>
            <a:r>
              <a:rPr lang="tr-TR" sz="2600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kuruluşları,</a:t>
            </a:r>
            <a:endParaRPr lang="tr-TR" sz="2600" dirty="0">
              <a:solidFill>
                <a:srgbClr val="00206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0" lvl="0" indent="0">
              <a:lnSpc>
                <a:spcPct val="160000"/>
              </a:lnSpc>
              <a:spcBef>
                <a:spcPct val="0"/>
              </a:spcBef>
              <a:buClrTx/>
              <a:buFont typeface="Wingdings" pitchFamily="2" charset="2"/>
              <a:buChar char="Ø"/>
              <a:defRPr/>
            </a:pPr>
            <a:r>
              <a:rPr lang="tr-TR" sz="2600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tr-TR" sz="26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Organize sanayi bölgeleri, </a:t>
            </a:r>
            <a:r>
              <a:rPr lang="tr-TR" sz="2600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endüstri bölgeleri ve küçük sanayi siteleri,</a:t>
            </a:r>
            <a:endParaRPr lang="tr-TR" sz="2600" dirty="0">
              <a:solidFill>
                <a:srgbClr val="00206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0" lvl="0" indent="0">
              <a:lnSpc>
                <a:spcPct val="160000"/>
              </a:lnSpc>
              <a:spcBef>
                <a:spcPct val="0"/>
              </a:spcBef>
              <a:buClrTx/>
              <a:buFont typeface="Wingdings" pitchFamily="2" charset="2"/>
              <a:buChar char="Ø"/>
              <a:defRPr/>
            </a:pPr>
            <a:r>
              <a:rPr lang="tr-TR" sz="2600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Sivil </a:t>
            </a:r>
            <a:r>
              <a:rPr lang="tr-TR" sz="26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toplum </a:t>
            </a:r>
            <a:r>
              <a:rPr lang="tr-TR" sz="2600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kuruluşları,</a:t>
            </a:r>
          </a:p>
          <a:p>
            <a:pPr marL="0" indent="0">
              <a:lnSpc>
                <a:spcPct val="160000"/>
              </a:lnSpc>
              <a:spcBef>
                <a:spcPct val="0"/>
              </a:spcBef>
              <a:buClrTx/>
              <a:buFont typeface="Wingdings" pitchFamily="2" charset="2"/>
              <a:buChar char="Ø"/>
              <a:defRPr/>
            </a:pPr>
            <a:r>
              <a:rPr lang="tr-TR" sz="2600" dirty="0" smtClean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 Teknoloji </a:t>
            </a:r>
            <a:r>
              <a:rPr lang="tr-TR" sz="2600" dirty="0">
                <a:solidFill>
                  <a:srgbClr val="002060"/>
                </a:solidFill>
                <a:latin typeface="Calibri" panose="020F0502020204030204" pitchFamily="34" charset="0"/>
                <a:cs typeface="Arial" pitchFamily="34" charset="0"/>
              </a:rPr>
              <a:t>Geliştirme Bölgesi Yönetici Şirketi gibi belirli ölçüde kamu yararı gözetenler veya hâkim ortağı kamusal nitelikli kuruluşlar olan şirketler proje uygulayıcısı ve ortağı olabilir.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369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Calibri" panose="020F0502020204030204" pitchFamily="34" charset="0"/>
              </a:rPr>
              <a:t>Faaliyetlerin </a:t>
            </a:r>
            <a:r>
              <a:rPr lang="tr-TR" dirty="0" smtClean="0">
                <a:latin typeface="Calibri" panose="020F0502020204030204" pitchFamily="34" charset="0"/>
              </a:rPr>
              <a:t>Uygunluğu</a:t>
            </a:r>
            <a:endParaRPr lang="tr-TR" dirty="0">
              <a:latin typeface="Calibri" panose="020F05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88632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endParaRPr lang="tr-TR" dirty="0" smtClean="0">
              <a:solidFill>
                <a:schemeClr val="accent6"/>
              </a:solidFill>
              <a:latin typeface="Candara" pitchFamily="34" charset="0"/>
              <a:cs typeface="Arial" pitchFamily="34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tr-TR" sz="4500" b="1" i="1" dirty="0" smtClean="0">
                <a:latin typeface="Calibri" panose="020F0502020204030204" pitchFamily="34" charset="0"/>
              </a:rPr>
              <a:t>   </a:t>
            </a:r>
            <a:r>
              <a:rPr lang="tr-TR" sz="4500" b="1" i="1" u="sng" dirty="0" smtClean="0">
                <a:latin typeface="Calibri" panose="020F0502020204030204" pitchFamily="34" charset="0"/>
              </a:rPr>
              <a:t>1</a:t>
            </a:r>
            <a:r>
              <a:rPr lang="tr-TR" sz="4500" b="1" i="1" u="sng" dirty="0">
                <a:latin typeface="Calibri" panose="020F0502020204030204" pitchFamily="34" charset="0"/>
              </a:rPr>
              <a:t>)  Özel </a:t>
            </a:r>
            <a:r>
              <a:rPr lang="tr-TR" sz="4400" b="1" i="1" u="sng" dirty="0">
                <a:latin typeface="Calibri" panose="020F0502020204030204" pitchFamily="34" charset="0"/>
              </a:rPr>
              <a:t>sektör işletmeciliğini güçlendirecek </a:t>
            </a:r>
            <a:r>
              <a:rPr lang="tr-TR" sz="4400" b="1" i="1" u="sng" dirty="0" smtClean="0">
                <a:latin typeface="Calibri" panose="020F0502020204030204" pitchFamily="34" charset="0"/>
              </a:rPr>
              <a:t>şekilde</a:t>
            </a:r>
            <a:r>
              <a:rPr lang="tr-TR" sz="4200" dirty="0" smtClean="0">
                <a:latin typeface="Calibri" panose="020F0502020204030204" pitchFamily="34" charset="0"/>
              </a:rPr>
              <a:t>;</a:t>
            </a:r>
          </a:p>
          <a:p>
            <a:pPr marL="0" lvl="0" indent="0">
              <a:lnSpc>
                <a:spcPct val="120000"/>
              </a:lnSpc>
              <a:buNone/>
            </a:pPr>
            <a:endParaRPr lang="tr-TR" sz="1800" dirty="0" smtClean="0">
              <a:latin typeface="Calibri" panose="020F0502020204030204" pitchFamily="34" charset="0"/>
            </a:endParaRPr>
          </a:p>
          <a:p>
            <a:pPr lvl="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tr-TR" sz="2900" dirty="0" smtClean="0">
                <a:latin typeface="Calibri" panose="020F0502020204030204" pitchFamily="34" charset="0"/>
              </a:rPr>
              <a:t>Üretim </a:t>
            </a:r>
            <a:r>
              <a:rPr lang="tr-TR" sz="2900" dirty="0">
                <a:latin typeface="Calibri" panose="020F0502020204030204" pitchFamily="34" charset="0"/>
              </a:rPr>
              <a:t>ve ihracat kapasitesinin </a:t>
            </a:r>
            <a:r>
              <a:rPr lang="tr-TR" sz="2900" dirty="0" smtClean="0">
                <a:latin typeface="Calibri" panose="020F0502020204030204" pitchFamily="34" charset="0"/>
              </a:rPr>
              <a:t>geliştirilmesi,</a:t>
            </a:r>
          </a:p>
          <a:p>
            <a:pPr lvl="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tr-TR" sz="700" dirty="0" smtClean="0">
              <a:latin typeface="Calibri" panose="020F0502020204030204" pitchFamily="34" charset="0"/>
            </a:endParaRPr>
          </a:p>
          <a:p>
            <a:pPr lvl="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tr-TR" sz="2900" dirty="0">
                <a:latin typeface="Calibri" panose="020F0502020204030204" pitchFamily="34" charset="0"/>
              </a:rPr>
              <a:t>İ</a:t>
            </a:r>
            <a:r>
              <a:rPr lang="tr-TR" sz="2900" dirty="0" smtClean="0">
                <a:latin typeface="Calibri" panose="020F0502020204030204" pitchFamily="34" charset="0"/>
              </a:rPr>
              <a:t>yi </a:t>
            </a:r>
            <a:r>
              <a:rPr lang="tr-TR" sz="2900" dirty="0">
                <a:latin typeface="Calibri" panose="020F0502020204030204" pitchFamily="34" charset="0"/>
              </a:rPr>
              <a:t>uygulama örneklerinin oluşturulması, </a:t>
            </a:r>
            <a:endParaRPr lang="tr-TR" sz="2900" dirty="0" smtClean="0">
              <a:latin typeface="Calibri" panose="020F0502020204030204" pitchFamily="34" charset="0"/>
            </a:endParaRPr>
          </a:p>
          <a:p>
            <a:pPr marL="0" lvl="0" indent="0" algn="just">
              <a:lnSpc>
                <a:spcPct val="120000"/>
              </a:lnSpc>
              <a:buNone/>
            </a:pPr>
            <a:endParaRPr lang="tr-TR" sz="700" dirty="0" smtClean="0">
              <a:latin typeface="Calibri" panose="020F0502020204030204" pitchFamily="34" charset="0"/>
            </a:endParaRPr>
          </a:p>
          <a:p>
            <a:pPr lvl="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tr-TR" sz="2900" dirty="0" err="1">
                <a:latin typeface="Calibri" panose="020F0502020204030204" pitchFamily="34" charset="0"/>
              </a:rPr>
              <a:t>S</a:t>
            </a:r>
            <a:r>
              <a:rPr lang="tr-TR" sz="2900" dirty="0" err="1" smtClean="0">
                <a:latin typeface="Calibri" panose="020F0502020204030204" pitchFamily="34" charset="0"/>
              </a:rPr>
              <a:t>ektörel</a:t>
            </a:r>
            <a:r>
              <a:rPr lang="tr-TR" sz="2900" dirty="0" smtClean="0">
                <a:latin typeface="Calibri" panose="020F0502020204030204" pitchFamily="34" charset="0"/>
              </a:rPr>
              <a:t> </a:t>
            </a:r>
            <a:r>
              <a:rPr lang="tr-TR" sz="2900" dirty="0">
                <a:latin typeface="Calibri" panose="020F0502020204030204" pitchFamily="34" charset="0"/>
              </a:rPr>
              <a:t>çeşitlenmenin ve ihtisaslaşmanın desteklenmesi, </a:t>
            </a:r>
            <a:endParaRPr lang="tr-TR" sz="2900" dirty="0" smtClean="0">
              <a:latin typeface="Calibri" panose="020F0502020204030204" pitchFamily="34" charset="0"/>
            </a:endParaRPr>
          </a:p>
          <a:p>
            <a:pPr marL="0" lvl="0" indent="0" algn="just">
              <a:lnSpc>
                <a:spcPct val="120000"/>
              </a:lnSpc>
              <a:buNone/>
            </a:pPr>
            <a:endParaRPr lang="tr-TR" sz="700" dirty="0" smtClean="0">
              <a:latin typeface="Calibri" panose="020F0502020204030204" pitchFamily="34" charset="0"/>
            </a:endParaRPr>
          </a:p>
          <a:p>
            <a:pPr lvl="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tr-TR" sz="2900" dirty="0">
                <a:latin typeface="Calibri" panose="020F0502020204030204" pitchFamily="34" charset="0"/>
              </a:rPr>
              <a:t>Ö</a:t>
            </a:r>
            <a:r>
              <a:rPr lang="tr-TR" sz="2900" dirty="0" smtClean="0">
                <a:latin typeface="Calibri" panose="020F0502020204030204" pitchFamily="34" charset="0"/>
              </a:rPr>
              <a:t>zel </a:t>
            </a:r>
            <a:r>
              <a:rPr lang="tr-TR" sz="2900" dirty="0">
                <a:latin typeface="Calibri" panose="020F0502020204030204" pitchFamily="34" charset="0"/>
              </a:rPr>
              <a:t>bilgi, beceri ve teknolojilerin geliştirilmesi, transferi veya yaygınlaştırılması, yeni finansman modellerinin geliştirilmesi</a:t>
            </a:r>
            <a:r>
              <a:rPr lang="tr-TR" sz="2900" dirty="0" smtClean="0">
                <a:latin typeface="Calibri" panose="020F0502020204030204" pitchFamily="34" charset="0"/>
              </a:rPr>
              <a:t>,</a:t>
            </a:r>
          </a:p>
          <a:p>
            <a:pPr marL="0" lvl="0" indent="0" algn="just">
              <a:lnSpc>
                <a:spcPct val="120000"/>
              </a:lnSpc>
              <a:buNone/>
            </a:pPr>
            <a:endParaRPr lang="tr-TR" sz="800" dirty="0" smtClean="0">
              <a:latin typeface="Calibri" panose="020F0502020204030204" pitchFamily="34" charset="0"/>
            </a:endParaRPr>
          </a:p>
          <a:p>
            <a:pPr lvl="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tr-TR" sz="2900" dirty="0" smtClean="0">
                <a:latin typeface="Calibri" panose="020F0502020204030204" pitchFamily="34" charset="0"/>
              </a:rPr>
              <a:t>Üniversite-sanayi </a:t>
            </a:r>
            <a:r>
              <a:rPr lang="tr-TR" sz="2900" dirty="0">
                <a:latin typeface="Calibri" panose="020F0502020204030204" pitchFamily="34" charset="0"/>
              </a:rPr>
              <a:t>işbirliğinin desteklenmesi, </a:t>
            </a:r>
            <a:endParaRPr lang="tr-TR" sz="2900" dirty="0" smtClean="0">
              <a:latin typeface="Calibri" panose="020F0502020204030204" pitchFamily="34" charset="0"/>
            </a:endParaRPr>
          </a:p>
          <a:p>
            <a:pPr marL="0" lvl="0" indent="0" algn="just">
              <a:lnSpc>
                <a:spcPct val="120000"/>
              </a:lnSpc>
              <a:buNone/>
            </a:pPr>
            <a:endParaRPr lang="tr-TR" sz="800" dirty="0" smtClean="0">
              <a:latin typeface="Calibri" panose="020F0502020204030204" pitchFamily="34" charset="0"/>
            </a:endParaRPr>
          </a:p>
          <a:p>
            <a:pPr lvl="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tr-TR" sz="2900" dirty="0">
                <a:latin typeface="Calibri" panose="020F0502020204030204" pitchFamily="34" charset="0"/>
              </a:rPr>
              <a:t>Y</a:t>
            </a:r>
            <a:r>
              <a:rPr lang="tr-TR" sz="2900" dirty="0" smtClean="0">
                <a:latin typeface="Calibri" panose="020F0502020204030204" pitchFamily="34" charset="0"/>
              </a:rPr>
              <a:t>eni </a:t>
            </a:r>
            <a:r>
              <a:rPr lang="tr-TR" sz="2900" dirty="0">
                <a:latin typeface="Calibri" panose="020F0502020204030204" pitchFamily="34" charset="0"/>
              </a:rPr>
              <a:t>hizmet ve üretim organizasyonlarının geliştirilmesi, işbirliği ağları ve değer zinciri oluşturulması, </a:t>
            </a:r>
            <a:endParaRPr lang="tr-TR" sz="2900" dirty="0" smtClean="0">
              <a:latin typeface="Calibri" panose="020F0502020204030204" pitchFamily="34" charset="0"/>
            </a:endParaRPr>
          </a:p>
          <a:p>
            <a:pPr marL="0" lvl="0" indent="0" algn="just">
              <a:lnSpc>
                <a:spcPct val="120000"/>
              </a:lnSpc>
              <a:buNone/>
            </a:pPr>
            <a:endParaRPr lang="tr-TR" sz="800" dirty="0" smtClean="0">
              <a:latin typeface="Calibri" panose="020F0502020204030204" pitchFamily="34" charset="0"/>
            </a:endParaRPr>
          </a:p>
          <a:p>
            <a:pPr lvl="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tr-TR" sz="2900" dirty="0">
                <a:latin typeface="Calibri" panose="020F0502020204030204" pitchFamily="34" charset="0"/>
              </a:rPr>
              <a:t>K</a:t>
            </a:r>
            <a:r>
              <a:rPr lang="tr-TR" sz="2900" dirty="0" smtClean="0">
                <a:latin typeface="Calibri" panose="020F0502020204030204" pitchFamily="34" charset="0"/>
              </a:rPr>
              <a:t>ümelenmelerin </a:t>
            </a:r>
            <a:r>
              <a:rPr lang="tr-TR" sz="2900" dirty="0">
                <a:latin typeface="Calibri" panose="020F0502020204030204" pitchFamily="34" charset="0"/>
              </a:rPr>
              <a:t>desteklenmesi, </a:t>
            </a:r>
            <a:endParaRPr lang="tr-TR" sz="2900" dirty="0" smtClean="0">
              <a:latin typeface="Calibri" panose="020F0502020204030204" pitchFamily="34" charset="0"/>
            </a:endParaRPr>
          </a:p>
          <a:p>
            <a:pPr marL="0" lvl="0" indent="0" algn="just">
              <a:lnSpc>
                <a:spcPct val="120000"/>
              </a:lnSpc>
              <a:buNone/>
            </a:pPr>
            <a:endParaRPr lang="tr-TR" sz="800" dirty="0" smtClean="0">
              <a:latin typeface="Calibri" panose="020F0502020204030204" pitchFamily="34" charset="0"/>
            </a:endParaRPr>
          </a:p>
          <a:p>
            <a:pPr lvl="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tr-TR" sz="2900" dirty="0">
                <a:latin typeface="Calibri" panose="020F0502020204030204" pitchFamily="34" charset="0"/>
              </a:rPr>
              <a:t>Y</a:t>
            </a:r>
            <a:r>
              <a:rPr lang="tr-TR" sz="2900" dirty="0" smtClean="0">
                <a:latin typeface="Calibri" panose="020F0502020204030204" pitchFamily="34" charset="0"/>
              </a:rPr>
              <a:t>eni </a:t>
            </a:r>
            <a:r>
              <a:rPr lang="tr-TR" sz="2900" dirty="0">
                <a:latin typeface="Calibri" panose="020F0502020204030204" pitchFamily="34" charset="0"/>
              </a:rPr>
              <a:t>sanayi altyapısı ve organizasyon modellerinin geliştirilmesi ve </a:t>
            </a:r>
            <a:endParaRPr lang="tr-TR" sz="2900" dirty="0" smtClean="0">
              <a:latin typeface="Calibri" panose="020F0502020204030204" pitchFamily="34" charset="0"/>
            </a:endParaRPr>
          </a:p>
          <a:p>
            <a:pPr marL="0" lvl="0" indent="0" algn="just">
              <a:lnSpc>
                <a:spcPct val="120000"/>
              </a:lnSpc>
              <a:buNone/>
            </a:pPr>
            <a:endParaRPr lang="tr-TR" sz="800" dirty="0" smtClean="0">
              <a:latin typeface="Calibri" panose="020F0502020204030204" pitchFamily="34" charset="0"/>
            </a:endParaRPr>
          </a:p>
          <a:p>
            <a:pPr lvl="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tr-TR" sz="2900" dirty="0">
                <a:latin typeface="Calibri" panose="020F0502020204030204" pitchFamily="34" charset="0"/>
              </a:rPr>
              <a:t>B</a:t>
            </a:r>
            <a:r>
              <a:rPr lang="tr-TR" sz="2900" dirty="0" smtClean="0">
                <a:latin typeface="Calibri" panose="020F0502020204030204" pitchFamily="34" charset="0"/>
              </a:rPr>
              <a:t>ölgedeki </a:t>
            </a:r>
            <a:r>
              <a:rPr lang="tr-TR" sz="2900" dirty="0">
                <a:latin typeface="Calibri" panose="020F0502020204030204" pitchFamily="34" charset="0"/>
              </a:rPr>
              <a:t>sektörlerin ihtiyaç duyacağı alanlarda insan kaynaklarının </a:t>
            </a:r>
            <a:r>
              <a:rPr lang="tr-TR" sz="2900" dirty="0" smtClean="0">
                <a:latin typeface="Calibri" panose="020F0502020204030204" pitchFamily="34" charset="0"/>
              </a:rPr>
              <a:t>geliştirilmesi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579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Calibri" panose="020F0502020204030204" pitchFamily="34" charset="0"/>
              </a:rPr>
              <a:t>Faaliyetlerin </a:t>
            </a:r>
            <a:r>
              <a:rPr lang="tr-TR" dirty="0" smtClean="0">
                <a:latin typeface="Calibri" panose="020F0502020204030204" pitchFamily="34" charset="0"/>
              </a:rPr>
              <a:t>Uygunluğu</a:t>
            </a:r>
            <a:endParaRPr lang="tr-TR" dirty="0">
              <a:latin typeface="Calibri" panose="020F05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88632"/>
          </a:xfrm>
        </p:spPr>
        <p:txBody>
          <a:bodyPr>
            <a:normAutofit fontScale="77500" lnSpcReduction="20000"/>
          </a:bodyPr>
          <a:lstStyle/>
          <a:p>
            <a:pPr marL="0" lvl="0" indent="0" algn="just">
              <a:lnSpc>
                <a:spcPct val="120000"/>
              </a:lnSpc>
              <a:buNone/>
            </a:pPr>
            <a:r>
              <a:rPr lang="tr-TR" sz="4500" b="1" i="1" dirty="0" smtClean="0">
                <a:latin typeface="Calibri" panose="020F0502020204030204" pitchFamily="34" charset="0"/>
              </a:rPr>
              <a:t>   </a:t>
            </a:r>
            <a:r>
              <a:rPr lang="tr-TR" sz="3800" b="1" i="1" u="sng" dirty="0">
                <a:latin typeface="Calibri" panose="020F0502020204030204" pitchFamily="34" charset="0"/>
              </a:rPr>
              <a:t>2</a:t>
            </a:r>
            <a:r>
              <a:rPr lang="tr-TR" sz="3800" b="1" i="1" u="sng" dirty="0" smtClean="0">
                <a:latin typeface="Calibri" panose="020F0502020204030204" pitchFamily="34" charset="0"/>
              </a:rPr>
              <a:t>) Veya, sosyal </a:t>
            </a:r>
            <a:r>
              <a:rPr lang="tr-TR" sz="3800" b="1" i="1" u="sng" dirty="0">
                <a:latin typeface="Calibri" panose="020F0502020204030204" pitchFamily="34" charset="0"/>
              </a:rPr>
              <a:t>dayanışmayı ve sorumluluk bilincini güçlendirecek, kültürel değerleri koruyacak ve geliştirecek şekilde; </a:t>
            </a:r>
            <a:endParaRPr lang="tr-TR" sz="3800" b="1" i="1" u="sng" dirty="0" smtClean="0">
              <a:latin typeface="Calibri" panose="020F0502020204030204" pitchFamily="34" charset="0"/>
            </a:endParaRPr>
          </a:p>
          <a:p>
            <a:pPr marL="0" lvl="0" indent="0" algn="just">
              <a:lnSpc>
                <a:spcPct val="120000"/>
              </a:lnSpc>
              <a:buNone/>
            </a:pPr>
            <a:endParaRPr lang="tr-TR" sz="3800" b="1" i="1" u="sng" dirty="0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tr-TR" sz="2600" dirty="0">
                <a:latin typeface="Calibri" panose="020F0502020204030204" pitchFamily="34" charset="0"/>
              </a:rPr>
              <a:t>D</a:t>
            </a:r>
            <a:r>
              <a:rPr lang="tr-TR" sz="2600" dirty="0" smtClean="0">
                <a:latin typeface="Calibri" panose="020F0502020204030204" pitchFamily="34" charset="0"/>
              </a:rPr>
              <a:t>ezavantajlı </a:t>
            </a:r>
            <a:r>
              <a:rPr lang="tr-TR" sz="2600" dirty="0">
                <a:latin typeface="Calibri" panose="020F0502020204030204" pitchFamily="34" charset="0"/>
              </a:rPr>
              <a:t>grupların sosyal, kültürel ve fiziksel hizmetlere </a:t>
            </a:r>
            <a:r>
              <a:rPr lang="tr-TR" sz="2600" dirty="0" err="1">
                <a:latin typeface="Calibri" panose="020F0502020204030204" pitchFamily="34" charset="0"/>
              </a:rPr>
              <a:t>erişebilirliklerini</a:t>
            </a:r>
            <a:r>
              <a:rPr lang="tr-TR" sz="2600" dirty="0">
                <a:latin typeface="Calibri" panose="020F0502020204030204" pitchFamily="34" charset="0"/>
              </a:rPr>
              <a:t> kolaylaştıracak altyapının tesis </a:t>
            </a:r>
            <a:r>
              <a:rPr lang="tr-TR" sz="2600" dirty="0" smtClean="0">
                <a:latin typeface="Calibri" panose="020F0502020204030204" pitchFamily="34" charset="0"/>
              </a:rPr>
              <a:t>edilmesi</a:t>
            </a:r>
            <a:r>
              <a:rPr lang="tr-TR" sz="2600" dirty="0">
                <a:latin typeface="Calibri" panose="020F0502020204030204" pitchFamily="34" charset="0"/>
              </a:rPr>
              <a:t>,</a:t>
            </a:r>
            <a:endParaRPr lang="tr-TR" sz="2600" dirty="0" smtClean="0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tr-TR" sz="2600" dirty="0" smtClean="0">
                <a:latin typeface="Calibri" panose="020F0502020204030204" pitchFamily="34" charset="0"/>
              </a:rPr>
              <a:t>Göçün </a:t>
            </a:r>
            <a:r>
              <a:rPr lang="tr-TR" sz="2600" dirty="0">
                <a:latin typeface="Calibri" panose="020F0502020204030204" pitchFamily="34" charset="0"/>
              </a:rPr>
              <a:t>olumsuz etkilerinin önlenmesi, </a:t>
            </a:r>
            <a:endParaRPr lang="tr-TR" sz="2600" dirty="0" smtClean="0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tr-TR" sz="2600" dirty="0" smtClean="0">
                <a:latin typeface="Calibri" panose="020F0502020204030204" pitchFamily="34" charset="0"/>
              </a:rPr>
              <a:t>Sosyal </a:t>
            </a:r>
            <a:r>
              <a:rPr lang="tr-TR" sz="2600" dirty="0">
                <a:latin typeface="Calibri" panose="020F0502020204030204" pitchFamily="34" charset="0"/>
              </a:rPr>
              <a:t>hayatın kolaylaştırılması, </a:t>
            </a:r>
            <a:endParaRPr lang="tr-TR" sz="2600" dirty="0" smtClean="0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tr-TR" sz="2600" dirty="0" smtClean="0">
                <a:latin typeface="Calibri" panose="020F0502020204030204" pitchFamily="34" charset="0"/>
              </a:rPr>
              <a:t>Somut </a:t>
            </a:r>
            <a:r>
              <a:rPr lang="tr-TR" sz="2600" dirty="0">
                <a:latin typeface="Calibri" panose="020F0502020204030204" pitchFamily="34" charset="0"/>
              </a:rPr>
              <a:t>olmayan kültürel mirasın yaşatılması esastır. </a:t>
            </a:r>
          </a:p>
          <a:p>
            <a:pPr marL="0" lvl="0" indent="0" algn="just">
              <a:lnSpc>
                <a:spcPct val="120000"/>
              </a:lnSpc>
              <a:buNone/>
            </a:pPr>
            <a:endParaRPr lang="tr-TR" sz="2600" dirty="0" smtClean="0">
              <a:latin typeface="Calibri" panose="020F0502020204030204" pitchFamily="34" charset="0"/>
            </a:endParaRPr>
          </a:p>
          <a:p>
            <a:pPr marL="0" lvl="0" indent="0" algn="just">
              <a:lnSpc>
                <a:spcPct val="120000"/>
              </a:lnSpc>
              <a:buNone/>
            </a:pPr>
            <a:r>
              <a:rPr lang="tr-TR" sz="2600" b="1" u="sng" dirty="0" smtClean="0">
                <a:latin typeface="Calibri" panose="020F0502020204030204" pitchFamily="34" charset="0"/>
              </a:rPr>
              <a:t>Kamu </a:t>
            </a:r>
            <a:r>
              <a:rPr lang="tr-TR" sz="2600" b="1" u="sng" dirty="0">
                <a:latin typeface="Calibri" panose="020F0502020204030204" pitchFamily="34" charset="0"/>
              </a:rPr>
              <a:t>kurumları ile yerel idarelerin asli görev alanlarına giren projeler (kadın konukevi, çocuk sevgi evi, huzurevi, yaşlı bakım merkezi, madde bağımlılığı tedavi merkezi vb.) güdümlü proje desteği kapsamında değerlendirmeye alınamaz</a:t>
            </a:r>
            <a:r>
              <a:rPr lang="tr-TR" sz="2600" b="1" u="sng" dirty="0" smtClean="0">
                <a:latin typeface="Calibri" panose="020F0502020204030204" pitchFamily="34" charset="0"/>
              </a:rPr>
              <a:t>.</a:t>
            </a:r>
            <a:endParaRPr lang="tr-TR" sz="2600" b="1" u="sng" dirty="0">
              <a:latin typeface="Calibri" panose="020F050202020403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892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neme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7726</TotalTime>
  <Words>505</Words>
  <Application>Microsoft Office PowerPoint</Application>
  <PresentationFormat>Ekran Gösterisi (4:3)</PresentationFormat>
  <Paragraphs>112</Paragraphs>
  <Slides>9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deneme</vt:lpstr>
      <vt:lpstr>GÜDÜMLÜ PROJE DESTEĞİ   </vt:lpstr>
      <vt:lpstr>Kalkınma Ajansı Destekleri</vt:lpstr>
      <vt:lpstr>Güdümlü Proje Desteği</vt:lpstr>
      <vt:lpstr>Güdümlü Proje Desteği</vt:lpstr>
      <vt:lpstr>Güdümlü Proje Desteği</vt:lpstr>
      <vt:lpstr>Güdümlü Proje Desteği</vt:lpstr>
      <vt:lpstr>Proje Uygulayıcısı ve Ortaklarının Uygunluğu</vt:lpstr>
      <vt:lpstr>Faaliyetlerin Uygunluğu</vt:lpstr>
      <vt:lpstr>Faaliyetlerin Uygunluğu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Duygu Tanrıkulu</dc:creator>
  <cp:lastModifiedBy>Hakan SİPAHİOĞLU</cp:lastModifiedBy>
  <cp:revision>599</cp:revision>
  <cp:lastPrinted>2013-03-20T15:16:01Z</cp:lastPrinted>
  <dcterms:created xsi:type="dcterms:W3CDTF">2012-09-03T07:12:46Z</dcterms:created>
  <dcterms:modified xsi:type="dcterms:W3CDTF">2017-12-28T11:36:18Z</dcterms:modified>
</cp:coreProperties>
</file>