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2"/>
  </p:notesMasterIdLst>
  <p:handoutMasterIdLst>
    <p:handoutMasterId r:id="rId13"/>
  </p:handoutMasterIdLst>
  <p:sldIdLst>
    <p:sldId id="704" r:id="rId2"/>
    <p:sldId id="705" r:id="rId3"/>
    <p:sldId id="710" r:id="rId4"/>
    <p:sldId id="708" r:id="rId5"/>
    <p:sldId id="713" r:id="rId6"/>
    <p:sldId id="706" r:id="rId7"/>
    <p:sldId id="707" r:id="rId8"/>
    <p:sldId id="711" r:id="rId9"/>
    <p:sldId id="712" r:id="rId10"/>
    <p:sldId id="714" r:id="rId11"/>
  </p:sldIdLst>
  <p:sldSz cx="9144000" cy="6858000" type="screen4x3"/>
  <p:notesSz cx="6648450" cy="97742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2265"/>
    <a:srgbClr val="FF91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76" autoAdjust="0"/>
  </p:normalViewPr>
  <p:slideViewPr>
    <p:cSldViewPr>
      <p:cViewPr varScale="1">
        <p:scale>
          <a:sx n="85" d="100"/>
          <a:sy n="85" d="100"/>
        </p:scale>
        <p:origin x="1548" y="96"/>
      </p:cViewPr>
      <p:guideLst>
        <p:guide orient="horz" pos="2160"/>
        <p:guide pos="2880"/>
      </p:guideLst>
    </p:cSldViewPr>
  </p:slideViewPr>
  <p:outlineViewPr>
    <p:cViewPr>
      <p:scale>
        <a:sx n="33" d="100"/>
        <a:sy n="33" d="100"/>
      </p:scale>
      <p:origin x="0" y="61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2E788B-C4B1-4459-9A83-33BC10ED6A7B}"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tr-TR"/>
        </a:p>
      </dgm:t>
    </dgm:pt>
    <dgm:pt modelId="{1480519B-11D7-42DD-944D-D7B2E49B5221}">
      <dgm:prSet phldrT="[Metin]" custT="1"/>
      <dgm:spPr/>
      <dgm: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Mali Destekler</a:t>
          </a:r>
        </a:p>
      </dgm:t>
    </dgm:pt>
    <dgm:pt modelId="{F9EC49BF-87B1-4472-BCED-746372310189}" type="parTrans" cxnId="{4B159B2F-8647-4DDB-9176-B2E7533FDEE7}">
      <dgm:prSet/>
      <dgm:spPr/>
      <dgm:t>
        <a:bodyPr/>
        <a:lstStyle/>
        <a:p>
          <a:endParaRPr lang="tr-TR"/>
        </a:p>
      </dgm:t>
    </dgm:pt>
    <dgm:pt modelId="{79BFDB7B-05F5-4BB7-9C5E-D12B91E0CE80}" type="sibTrans" cxnId="{4B159B2F-8647-4DDB-9176-B2E7533FDEE7}">
      <dgm:prSet/>
      <dgm:spPr/>
      <dgm:t>
        <a:bodyPr/>
        <a:lstStyle/>
        <a:p>
          <a:endParaRPr lang="tr-TR"/>
        </a:p>
      </dgm:t>
    </dgm:pt>
    <dgm:pt modelId="{448B8BF2-CD90-47C9-9F26-A365104BC6BD}">
      <dgm:prSet phldrT="[Metin]" custT="1"/>
      <dgm:spPr>
        <a:solidFill>
          <a:schemeClr val="accent6"/>
        </a:solidFill>
      </dgm:spPr>
      <dgm:t>
        <a:bodyPr/>
        <a:lstStyle/>
        <a:p>
          <a:r>
            <a:rPr lang="tr-TR" sz="2000" b="1" dirty="0">
              <a:latin typeface="Calibri" panose="020F0502020204030204" pitchFamily="34" charset="0"/>
              <a:cs typeface="Calibri" panose="020F0502020204030204" pitchFamily="34" charset="0"/>
            </a:rPr>
            <a:t>Doğrudan Finansman Desteği</a:t>
          </a:r>
          <a:endParaRPr lang="tr-TR" sz="2000" b="1" u="none" dirty="0">
            <a:latin typeface="Calibri" panose="020F0502020204030204" pitchFamily="34" charset="0"/>
            <a:cs typeface="Calibri" panose="020F0502020204030204" pitchFamily="34" charset="0"/>
          </a:endParaRPr>
        </a:p>
      </dgm:t>
    </dgm:pt>
    <dgm:pt modelId="{862AFF4C-FE94-4220-BED3-019A8A82A373}" type="parTrans" cxnId="{2E25AE8B-1584-44E4-AE95-06658778CFBF}">
      <dgm:prSet/>
      <dgm:spPr/>
      <dgm:t>
        <a:bodyPr/>
        <a:lstStyle/>
        <a:p>
          <a:endParaRPr lang="tr-TR"/>
        </a:p>
      </dgm:t>
    </dgm:pt>
    <dgm:pt modelId="{B8F4A476-CEBE-464C-8A2F-748227C3DE2C}" type="sibTrans" cxnId="{2E25AE8B-1584-44E4-AE95-06658778CFBF}">
      <dgm:prSet/>
      <dgm:spPr/>
      <dgm:t>
        <a:bodyPr/>
        <a:lstStyle/>
        <a:p>
          <a:endParaRPr lang="tr-TR"/>
        </a:p>
      </dgm:t>
    </dgm:pt>
    <dgm:pt modelId="{BE5BB26B-9135-45CF-9466-7C8D9F8B0E0E}">
      <dgm:prSet phldrT="[Metin]" custT="1"/>
      <dgm:spPr/>
      <dgm: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Proje Teklif Çağrısı</a:t>
          </a:r>
        </a:p>
      </dgm:t>
    </dgm:pt>
    <dgm:pt modelId="{72FEE0A7-E380-4135-970A-F6D7EA892B5A}" type="parTrans" cxnId="{243EC3AA-609B-4BFD-8222-A492A1A78005}">
      <dgm:prSet/>
      <dgm:spPr/>
      <dgm:t>
        <a:bodyPr/>
        <a:lstStyle/>
        <a:p>
          <a:endParaRPr lang="tr-TR"/>
        </a:p>
      </dgm:t>
    </dgm:pt>
    <dgm:pt modelId="{332E2696-1F4D-47AA-A111-38F180033805}" type="sibTrans" cxnId="{243EC3AA-609B-4BFD-8222-A492A1A78005}">
      <dgm:prSet/>
      <dgm:spPr/>
      <dgm:t>
        <a:bodyPr/>
        <a:lstStyle/>
        <a:p>
          <a:endParaRPr lang="tr-TR"/>
        </a:p>
      </dgm:t>
    </dgm:pt>
    <dgm:pt modelId="{2256142C-DE8C-48EB-888B-7A1E5695E172}">
      <dgm:prSet phldrT="[Metin]" custT="1"/>
      <dgm:spPr>
        <a:solidFill>
          <a:schemeClr val="accent6"/>
        </a:solidFill>
      </dgm:spPr>
      <dgm: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Güdümlü Proje Desteği</a:t>
          </a:r>
        </a:p>
      </dgm:t>
    </dgm:pt>
    <dgm:pt modelId="{CE206F35-4C38-47B7-A644-7D9E771E3DF9}" type="parTrans" cxnId="{49DC3437-346F-4223-B4BA-EC8331FC46D1}">
      <dgm:prSet/>
      <dgm:spPr/>
      <dgm:t>
        <a:bodyPr/>
        <a:lstStyle/>
        <a:p>
          <a:endParaRPr lang="tr-TR"/>
        </a:p>
      </dgm:t>
    </dgm:pt>
    <dgm:pt modelId="{0AC09CCD-0A20-4203-B132-51442D5C7938}" type="sibTrans" cxnId="{49DC3437-346F-4223-B4BA-EC8331FC46D1}">
      <dgm:prSet/>
      <dgm:spPr/>
      <dgm:t>
        <a:bodyPr/>
        <a:lstStyle/>
        <a:p>
          <a:endParaRPr lang="tr-TR"/>
        </a:p>
      </dgm:t>
    </dgm:pt>
    <dgm:pt modelId="{66CF231B-ACBC-4242-B468-4CF067F00C3D}">
      <dgm:prSet phldrT="[Metin]" custT="1"/>
      <dgm:spPr/>
      <dgm: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Finansman Desteği</a:t>
          </a:r>
        </a:p>
      </dgm:t>
    </dgm:pt>
    <dgm:pt modelId="{8C3235BC-2A82-44E8-8526-61AC855E3299}" type="parTrans" cxnId="{739D7799-7450-48D6-9D76-8EEBCB27A5F7}">
      <dgm:prSet/>
      <dgm:spPr/>
      <dgm:t>
        <a:bodyPr/>
        <a:lstStyle/>
        <a:p>
          <a:endParaRPr lang="tr-TR"/>
        </a:p>
      </dgm:t>
    </dgm:pt>
    <dgm:pt modelId="{1A86D613-90EF-49B3-9991-F99FE6AFFF1A}" type="sibTrans" cxnId="{739D7799-7450-48D6-9D76-8EEBCB27A5F7}">
      <dgm:prSet/>
      <dgm:spPr/>
      <dgm:t>
        <a:bodyPr/>
        <a:lstStyle/>
        <a:p>
          <a:endParaRPr lang="tr-TR"/>
        </a:p>
      </dgm:t>
    </dgm:pt>
    <dgm:pt modelId="{04427BF1-04A9-4A43-9225-B11E35C9F959}">
      <dgm:prSet phldrT="[Metin]" custT="1"/>
      <dgm:spPr/>
      <dgm: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Faizsiz Kredi Desteği</a:t>
          </a:r>
        </a:p>
      </dgm:t>
    </dgm:pt>
    <dgm:pt modelId="{7FE9093F-48DF-44E8-9576-FD19E9CB7AB9}" type="parTrans" cxnId="{B2715AF8-F280-4C05-811F-BFB365CAE877}">
      <dgm:prSet/>
      <dgm:spPr/>
      <dgm:t>
        <a:bodyPr/>
        <a:lstStyle/>
        <a:p>
          <a:endParaRPr lang="tr-TR"/>
        </a:p>
      </dgm:t>
    </dgm:pt>
    <dgm:pt modelId="{605AD22B-3365-4C4A-BD02-865CC9AF642C}" type="sibTrans" cxnId="{B2715AF8-F280-4C05-811F-BFB365CAE877}">
      <dgm:prSet/>
      <dgm:spPr/>
      <dgm:t>
        <a:bodyPr/>
        <a:lstStyle/>
        <a:p>
          <a:endParaRPr lang="tr-TR"/>
        </a:p>
      </dgm:t>
    </dgm:pt>
    <dgm:pt modelId="{7B4B6EE5-F1D2-41DC-B083-8D70BB65E6C3}">
      <dgm:prSet phldrT="[Metin]" custT="1"/>
      <dgm:spPr/>
      <dgm:t>
        <a:bodyPr/>
        <a:lstStyle/>
        <a:p>
          <a:r>
            <a:rPr lang="tr-TR" sz="2400" b="1" dirty="0">
              <a:latin typeface="Calibri" panose="020F0502020204030204" pitchFamily="34" charset="0"/>
              <a:cs typeface="Calibri" panose="020F0502020204030204" pitchFamily="34" charset="0"/>
            </a:rPr>
            <a:t>Destek Araçları</a:t>
          </a:r>
        </a:p>
      </dgm:t>
    </dgm:pt>
    <dgm:pt modelId="{DAA50207-CC88-44B5-8B89-6337807F1FE1}" type="parTrans" cxnId="{4B024DA0-B1A9-4B32-8B12-6497CDC52235}">
      <dgm:prSet/>
      <dgm:spPr/>
      <dgm:t>
        <a:bodyPr/>
        <a:lstStyle/>
        <a:p>
          <a:endParaRPr lang="tr-TR"/>
        </a:p>
      </dgm:t>
    </dgm:pt>
    <dgm:pt modelId="{36726A88-2649-4FCF-931B-B7DAA6322BE9}" type="sibTrans" cxnId="{4B024DA0-B1A9-4B32-8B12-6497CDC52235}">
      <dgm:prSet/>
      <dgm:spPr/>
      <dgm:t>
        <a:bodyPr/>
        <a:lstStyle/>
        <a:p>
          <a:endParaRPr lang="tr-TR"/>
        </a:p>
      </dgm:t>
    </dgm:pt>
    <dgm:pt modelId="{D2CA42AC-9A5D-45DA-9F26-FA17CC607C99}">
      <dgm:prSet phldrT="[Metin]" custT="1"/>
      <dgm:spPr/>
      <dgm: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Teknik </a:t>
          </a:r>
          <a:r>
            <a:rPr lang="de-DE" sz="2400" b="1" kern="1200" dirty="0">
              <a:solidFill>
                <a:prstClr val="white"/>
              </a:solidFill>
              <a:latin typeface="Calibri" panose="020F0502020204030204" pitchFamily="34" charset="0"/>
              <a:ea typeface="+mn-ea"/>
              <a:cs typeface="Calibri" panose="020F0502020204030204" pitchFamily="34" charset="0"/>
            </a:rPr>
            <a:t>D</a:t>
          </a:r>
          <a:r>
            <a:rPr lang="tr-TR" sz="2400" b="1" kern="1200" dirty="0">
              <a:solidFill>
                <a:prstClr val="white"/>
              </a:solidFill>
              <a:latin typeface="Calibri" panose="020F0502020204030204" pitchFamily="34" charset="0"/>
              <a:ea typeface="+mn-ea"/>
              <a:cs typeface="Calibri" panose="020F0502020204030204" pitchFamily="34" charset="0"/>
            </a:rPr>
            <a:t>estek</a:t>
          </a:r>
        </a:p>
      </dgm:t>
    </dgm:pt>
    <dgm:pt modelId="{85E9B827-31E8-449D-B7F4-7E6D79F1F0D9}" type="parTrans" cxnId="{E9CF88B5-5CCD-49C3-BA62-8BB6169104A2}">
      <dgm:prSet/>
      <dgm:spPr/>
      <dgm:t>
        <a:bodyPr/>
        <a:lstStyle/>
        <a:p>
          <a:endParaRPr lang="tr-TR"/>
        </a:p>
      </dgm:t>
    </dgm:pt>
    <dgm:pt modelId="{9CF8A953-B0AD-4D5A-90F9-9CEC05430F30}" type="sibTrans" cxnId="{E9CF88B5-5CCD-49C3-BA62-8BB6169104A2}">
      <dgm:prSet/>
      <dgm:spPr/>
      <dgm:t>
        <a:bodyPr/>
        <a:lstStyle/>
        <a:p>
          <a:endParaRPr lang="tr-TR"/>
        </a:p>
      </dgm:t>
    </dgm:pt>
    <dgm:pt modelId="{38E8FAB2-6282-4DBF-BF6E-B0B6F07DC810}" type="pres">
      <dgm:prSet presAssocID="{6F2E788B-C4B1-4459-9A83-33BC10ED6A7B}" presName="hierChild1" presStyleCnt="0">
        <dgm:presLayoutVars>
          <dgm:orgChart val="1"/>
          <dgm:chPref val="1"/>
          <dgm:dir/>
          <dgm:animOne val="branch"/>
          <dgm:animLvl val="lvl"/>
          <dgm:resizeHandles/>
        </dgm:presLayoutVars>
      </dgm:prSet>
      <dgm:spPr/>
    </dgm:pt>
    <dgm:pt modelId="{93B5CA97-39D9-411D-B384-32F29757D252}" type="pres">
      <dgm:prSet presAssocID="{7B4B6EE5-F1D2-41DC-B083-8D70BB65E6C3}" presName="hierRoot1" presStyleCnt="0">
        <dgm:presLayoutVars>
          <dgm:hierBranch val="init"/>
        </dgm:presLayoutVars>
      </dgm:prSet>
      <dgm:spPr/>
    </dgm:pt>
    <dgm:pt modelId="{4CCAD83F-C2F9-45B3-AB45-8B8854130FA6}" type="pres">
      <dgm:prSet presAssocID="{7B4B6EE5-F1D2-41DC-B083-8D70BB65E6C3}" presName="rootComposite1" presStyleCnt="0"/>
      <dgm:spPr/>
    </dgm:pt>
    <dgm:pt modelId="{ED5F6001-E7A6-449B-A2A4-C8520856BA67}" type="pres">
      <dgm:prSet presAssocID="{7B4B6EE5-F1D2-41DC-B083-8D70BB65E6C3}" presName="rootText1" presStyleLbl="node0" presStyleIdx="0" presStyleCnt="1" custScaleX="779263" custLinFactNeighborX="-35633" custLinFactNeighborY="-4265">
        <dgm:presLayoutVars>
          <dgm:chPref val="3"/>
        </dgm:presLayoutVars>
      </dgm:prSet>
      <dgm:spPr/>
    </dgm:pt>
    <dgm:pt modelId="{C290F9F0-E31D-49E2-B3E3-388BAC103901}" type="pres">
      <dgm:prSet presAssocID="{7B4B6EE5-F1D2-41DC-B083-8D70BB65E6C3}" presName="rootConnector1" presStyleLbl="node1" presStyleIdx="0" presStyleCnt="0"/>
      <dgm:spPr/>
    </dgm:pt>
    <dgm:pt modelId="{19D9B3B7-FBE2-4C4F-AF92-3393832D9E6C}" type="pres">
      <dgm:prSet presAssocID="{7B4B6EE5-F1D2-41DC-B083-8D70BB65E6C3}" presName="hierChild2" presStyleCnt="0"/>
      <dgm:spPr/>
    </dgm:pt>
    <dgm:pt modelId="{C69F39E1-64E2-4616-9A4D-E99D4E9BC956}" type="pres">
      <dgm:prSet presAssocID="{85E9B827-31E8-449D-B7F4-7E6D79F1F0D9}" presName="Name37" presStyleLbl="parChTrans1D2" presStyleIdx="0" presStyleCnt="2"/>
      <dgm:spPr/>
    </dgm:pt>
    <dgm:pt modelId="{937B97F5-71E3-4522-A66B-7B670ECE4C1C}" type="pres">
      <dgm:prSet presAssocID="{D2CA42AC-9A5D-45DA-9F26-FA17CC607C99}" presName="hierRoot2" presStyleCnt="0">
        <dgm:presLayoutVars>
          <dgm:hierBranch val="init"/>
        </dgm:presLayoutVars>
      </dgm:prSet>
      <dgm:spPr/>
    </dgm:pt>
    <dgm:pt modelId="{7EE7A0B0-7EDF-4769-A16A-94F8BE7C1A35}" type="pres">
      <dgm:prSet presAssocID="{D2CA42AC-9A5D-45DA-9F26-FA17CC607C99}" presName="rootComposite" presStyleCnt="0"/>
      <dgm:spPr/>
    </dgm:pt>
    <dgm:pt modelId="{C07C0DCD-0EFA-48A3-B34C-4B8CE0869810}" type="pres">
      <dgm:prSet presAssocID="{D2CA42AC-9A5D-45DA-9F26-FA17CC607C99}" presName="rootText" presStyleLbl="node2" presStyleIdx="0" presStyleCnt="2" custScaleX="179902">
        <dgm:presLayoutVars>
          <dgm:chPref val="3"/>
        </dgm:presLayoutVars>
      </dgm:prSet>
      <dgm:spPr/>
    </dgm:pt>
    <dgm:pt modelId="{02763DEF-D3B0-4F15-BFE3-D5EC73F5809A}" type="pres">
      <dgm:prSet presAssocID="{D2CA42AC-9A5D-45DA-9F26-FA17CC607C99}" presName="rootConnector" presStyleLbl="node2" presStyleIdx="0" presStyleCnt="2"/>
      <dgm:spPr/>
    </dgm:pt>
    <dgm:pt modelId="{145CCA2C-08F3-413B-BA79-C2B4D07D3648}" type="pres">
      <dgm:prSet presAssocID="{D2CA42AC-9A5D-45DA-9F26-FA17CC607C99}" presName="hierChild4" presStyleCnt="0"/>
      <dgm:spPr/>
    </dgm:pt>
    <dgm:pt modelId="{27CC60D9-7EC4-462A-805B-6FBC516AE89A}" type="pres">
      <dgm:prSet presAssocID="{D2CA42AC-9A5D-45DA-9F26-FA17CC607C99}" presName="hierChild5" presStyleCnt="0"/>
      <dgm:spPr/>
    </dgm:pt>
    <dgm:pt modelId="{8D87097E-330A-4F9C-8FF0-80ABBB630231}" type="pres">
      <dgm:prSet presAssocID="{F9EC49BF-87B1-4472-BCED-746372310189}" presName="Name37" presStyleLbl="parChTrans1D2" presStyleIdx="1" presStyleCnt="2"/>
      <dgm:spPr/>
    </dgm:pt>
    <dgm:pt modelId="{C742F566-458D-47BD-B021-C13C3515BD80}" type="pres">
      <dgm:prSet presAssocID="{1480519B-11D7-42DD-944D-D7B2E49B5221}" presName="hierRoot2" presStyleCnt="0">
        <dgm:presLayoutVars>
          <dgm:hierBranch val="init"/>
        </dgm:presLayoutVars>
      </dgm:prSet>
      <dgm:spPr/>
    </dgm:pt>
    <dgm:pt modelId="{AE96F83D-9570-417C-AF8F-79A30AF22C55}" type="pres">
      <dgm:prSet presAssocID="{1480519B-11D7-42DD-944D-D7B2E49B5221}" presName="rootComposite" presStyleCnt="0"/>
      <dgm:spPr/>
    </dgm:pt>
    <dgm:pt modelId="{D49101D9-86C6-49B5-BD88-741B59B962D2}" type="pres">
      <dgm:prSet presAssocID="{1480519B-11D7-42DD-944D-D7B2E49B5221}" presName="rootText" presStyleLbl="node2" presStyleIdx="1" presStyleCnt="2" custScaleX="575148">
        <dgm:presLayoutVars>
          <dgm:chPref val="3"/>
        </dgm:presLayoutVars>
      </dgm:prSet>
      <dgm:spPr/>
    </dgm:pt>
    <dgm:pt modelId="{C25E14B7-C438-40D1-AD55-1615A1DDE66C}" type="pres">
      <dgm:prSet presAssocID="{1480519B-11D7-42DD-944D-D7B2E49B5221}" presName="rootConnector" presStyleLbl="node2" presStyleIdx="1" presStyleCnt="2"/>
      <dgm:spPr/>
    </dgm:pt>
    <dgm:pt modelId="{4FEC8EA1-C348-4A74-9C2A-3F16036B5632}" type="pres">
      <dgm:prSet presAssocID="{1480519B-11D7-42DD-944D-D7B2E49B5221}" presName="hierChild4" presStyleCnt="0"/>
      <dgm:spPr/>
    </dgm:pt>
    <dgm:pt modelId="{30E9B07D-4140-4C58-8D15-FBC941872FE6}" type="pres">
      <dgm:prSet presAssocID="{8C3235BC-2A82-44E8-8526-61AC855E3299}" presName="Name37" presStyleLbl="parChTrans1D3" presStyleIdx="0" presStyleCnt="3"/>
      <dgm:spPr/>
    </dgm:pt>
    <dgm:pt modelId="{E2F50D86-7D0F-4229-B270-15DE59C7768B}" type="pres">
      <dgm:prSet presAssocID="{66CF231B-ACBC-4242-B468-4CF067F00C3D}" presName="hierRoot2" presStyleCnt="0">
        <dgm:presLayoutVars>
          <dgm:hierBranch val="init"/>
        </dgm:presLayoutVars>
      </dgm:prSet>
      <dgm:spPr/>
    </dgm:pt>
    <dgm:pt modelId="{133B9F4C-B179-467E-BDC5-A7E0D272595B}" type="pres">
      <dgm:prSet presAssocID="{66CF231B-ACBC-4242-B468-4CF067F00C3D}" presName="rootComposite" presStyleCnt="0"/>
      <dgm:spPr/>
    </dgm:pt>
    <dgm:pt modelId="{39588F13-F8B8-4DCD-A55B-6BB27F52768D}" type="pres">
      <dgm:prSet presAssocID="{66CF231B-ACBC-4242-B468-4CF067F00C3D}" presName="rootText" presStyleLbl="node3" presStyleIdx="0" presStyleCnt="3" custScaleX="146661" custScaleY="146444">
        <dgm:presLayoutVars>
          <dgm:chPref val="3"/>
        </dgm:presLayoutVars>
      </dgm:prSet>
      <dgm:spPr/>
    </dgm:pt>
    <dgm:pt modelId="{BA0E6074-F689-4DC8-8EFB-E5E31E0633D7}" type="pres">
      <dgm:prSet presAssocID="{66CF231B-ACBC-4242-B468-4CF067F00C3D}" presName="rootConnector" presStyleLbl="node3" presStyleIdx="0" presStyleCnt="3"/>
      <dgm:spPr/>
    </dgm:pt>
    <dgm:pt modelId="{30B4DE8A-C507-49B5-BB26-67678D0F8AA2}" type="pres">
      <dgm:prSet presAssocID="{66CF231B-ACBC-4242-B468-4CF067F00C3D}" presName="hierChild4" presStyleCnt="0"/>
      <dgm:spPr/>
    </dgm:pt>
    <dgm:pt modelId="{6470BF1B-DC49-40D5-9240-463C5AEF6496}" type="pres">
      <dgm:prSet presAssocID="{66CF231B-ACBC-4242-B468-4CF067F00C3D}" presName="hierChild5" presStyleCnt="0"/>
      <dgm:spPr/>
    </dgm:pt>
    <dgm:pt modelId="{0F72E283-C685-457E-B3C8-B12C0BBD01EA}" type="pres">
      <dgm:prSet presAssocID="{7FE9093F-48DF-44E8-9576-FD19E9CB7AB9}" presName="Name37" presStyleLbl="parChTrans1D3" presStyleIdx="1" presStyleCnt="3"/>
      <dgm:spPr/>
    </dgm:pt>
    <dgm:pt modelId="{AC74D971-2EC4-4BD3-B5A8-C73B8EC6BD0A}" type="pres">
      <dgm:prSet presAssocID="{04427BF1-04A9-4A43-9225-B11E35C9F959}" presName="hierRoot2" presStyleCnt="0">
        <dgm:presLayoutVars>
          <dgm:hierBranch val="init"/>
        </dgm:presLayoutVars>
      </dgm:prSet>
      <dgm:spPr/>
    </dgm:pt>
    <dgm:pt modelId="{B2603044-4E9A-49B5-883D-154DD3539DAF}" type="pres">
      <dgm:prSet presAssocID="{04427BF1-04A9-4A43-9225-B11E35C9F959}" presName="rootComposite" presStyleCnt="0"/>
      <dgm:spPr/>
    </dgm:pt>
    <dgm:pt modelId="{B3957B1A-8543-4E57-8CEF-288A80CBA46A}" type="pres">
      <dgm:prSet presAssocID="{04427BF1-04A9-4A43-9225-B11E35C9F959}" presName="rootText" presStyleLbl="node3" presStyleIdx="1" presStyleCnt="3" custScaleX="133584" custScaleY="146444">
        <dgm:presLayoutVars>
          <dgm:chPref val="3"/>
        </dgm:presLayoutVars>
      </dgm:prSet>
      <dgm:spPr/>
    </dgm:pt>
    <dgm:pt modelId="{E778B27D-F548-449F-A3BB-759EFB087FFF}" type="pres">
      <dgm:prSet presAssocID="{04427BF1-04A9-4A43-9225-B11E35C9F959}" presName="rootConnector" presStyleLbl="node3" presStyleIdx="1" presStyleCnt="3"/>
      <dgm:spPr/>
    </dgm:pt>
    <dgm:pt modelId="{F8879A01-6418-4547-AE83-E1D72BFF7481}" type="pres">
      <dgm:prSet presAssocID="{04427BF1-04A9-4A43-9225-B11E35C9F959}" presName="hierChild4" presStyleCnt="0"/>
      <dgm:spPr/>
    </dgm:pt>
    <dgm:pt modelId="{9CEB79DE-CA62-45B9-9411-C4BAA5A9F077}" type="pres">
      <dgm:prSet presAssocID="{04427BF1-04A9-4A43-9225-B11E35C9F959}" presName="hierChild5" presStyleCnt="0"/>
      <dgm:spPr/>
    </dgm:pt>
    <dgm:pt modelId="{33AEDE35-FE94-44F9-86DF-8CDC4A475A44}" type="pres">
      <dgm:prSet presAssocID="{862AFF4C-FE94-4220-BED3-019A8A82A373}" presName="Name37" presStyleLbl="parChTrans1D3" presStyleIdx="2" presStyleCnt="3"/>
      <dgm:spPr/>
    </dgm:pt>
    <dgm:pt modelId="{8A31C319-F632-48D8-AAC6-9D9EF596730A}" type="pres">
      <dgm:prSet presAssocID="{448B8BF2-CD90-47C9-9F26-A365104BC6BD}" presName="hierRoot2" presStyleCnt="0">
        <dgm:presLayoutVars>
          <dgm:hierBranch val="init"/>
        </dgm:presLayoutVars>
      </dgm:prSet>
      <dgm:spPr/>
    </dgm:pt>
    <dgm:pt modelId="{39516D69-C60F-4CFA-9E8F-ECC5F40F7DD2}" type="pres">
      <dgm:prSet presAssocID="{448B8BF2-CD90-47C9-9F26-A365104BC6BD}" presName="rootComposite" presStyleCnt="0"/>
      <dgm:spPr/>
    </dgm:pt>
    <dgm:pt modelId="{F46E0A95-7465-43C6-ADB8-F4EA7034F68D}" type="pres">
      <dgm:prSet presAssocID="{448B8BF2-CD90-47C9-9F26-A365104BC6BD}" presName="rootText" presStyleLbl="node3" presStyleIdx="2" presStyleCnt="3" custScaleX="258837" custScaleY="165833">
        <dgm:presLayoutVars>
          <dgm:chPref val="3"/>
        </dgm:presLayoutVars>
      </dgm:prSet>
      <dgm:spPr/>
    </dgm:pt>
    <dgm:pt modelId="{C061CDEB-7B63-43FC-9262-94D42516C34A}" type="pres">
      <dgm:prSet presAssocID="{448B8BF2-CD90-47C9-9F26-A365104BC6BD}" presName="rootConnector" presStyleLbl="node3" presStyleIdx="2" presStyleCnt="3"/>
      <dgm:spPr/>
    </dgm:pt>
    <dgm:pt modelId="{6F042EF3-FC74-46FF-BEAB-9416620E63FA}" type="pres">
      <dgm:prSet presAssocID="{448B8BF2-CD90-47C9-9F26-A365104BC6BD}" presName="hierChild4" presStyleCnt="0"/>
      <dgm:spPr/>
    </dgm:pt>
    <dgm:pt modelId="{4844F397-FA68-49B8-8517-DF19B6C310A5}" type="pres">
      <dgm:prSet presAssocID="{72FEE0A7-E380-4135-970A-F6D7EA892B5A}" presName="Name37" presStyleLbl="parChTrans1D4" presStyleIdx="0" presStyleCnt="2"/>
      <dgm:spPr/>
    </dgm:pt>
    <dgm:pt modelId="{BF4517B5-243D-49ED-AD8B-E38BAD337F82}" type="pres">
      <dgm:prSet presAssocID="{BE5BB26B-9135-45CF-9466-7C8D9F8B0E0E}" presName="hierRoot2" presStyleCnt="0">
        <dgm:presLayoutVars>
          <dgm:hierBranch val="init"/>
        </dgm:presLayoutVars>
      </dgm:prSet>
      <dgm:spPr/>
    </dgm:pt>
    <dgm:pt modelId="{F35CE34B-1088-4C0E-A870-A6B69BCB4C97}" type="pres">
      <dgm:prSet presAssocID="{BE5BB26B-9135-45CF-9466-7C8D9F8B0E0E}" presName="rootComposite" presStyleCnt="0"/>
      <dgm:spPr/>
    </dgm:pt>
    <dgm:pt modelId="{CC860DC9-AFCF-4A3F-8B14-505E77843AC6}" type="pres">
      <dgm:prSet presAssocID="{BE5BB26B-9135-45CF-9466-7C8D9F8B0E0E}" presName="rootText" presStyleLbl="node4" presStyleIdx="0" presStyleCnt="2" custScaleX="186421">
        <dgm:presLayoutVars>
          <dgm:chPref val="3"/>
        </dgm:presLayoutVars>
      </dgm:prSet>
      <dgm:spPr/>
    </dgm:pt>
    <dgm:pt modelId="{E037481B-F2BA-4FC0-AF4E-01F9F4CAFE75}" type="pres">
      <dgm:prSet presAssocID="{BE5BB26B-9135-45CF-9466-7C8D9F8B0E0E}" presName="rootConnector" presStyleLbl="node4" presStyleIdx="0" presStyleCnt="2"/>
      <dgm:spPr/>
    </dgm:pt>
    <dgm:pt modelId="{943311AC-D7D5-46D0-9B36-8B87DC181744}" type="pres">
      <dgm:prSet presAssocID="{BE5BB26B-9135-45CF-9466-7C8D9F8B0E0E}" presName="hierChild4" presStyleCnt="0"/>
      <dgm:spPr/>
    </dgm:pt>
    <dgm:pt modelId="{89B001F3-C47E-407E-BD28-57DC71B97A55}" type="pres">
      <dgm:prSet presAssocID="{BE5BB26B-9135-45CF-9466-7C8D9F8B0E0E}" presName="hierChild5" presStyleCnt="0"/>
      <dgm:spPr/>
    </dgm:pt>
    <dgm:pt modelId="{658B27E1-EC7A-4FAB-8692-36957A96670F}" type="pres">
      <dgm:prSet presAssocID="{CE206F35-4C38-47B7-A644-7D9E771E3DF9}" presName="Name37" presStyleLbl="parChTrans1D4" presStyleIdx="1" presStyleCnt="2"/>
      <dgm:spPr/>
    </dgm:pt>
    <dgm:pt modelId="{7D563A09-CAF6-47E4-A607-1AA5CAE2E87C}" type="pres">
      <dgm:prSet presAssocID="{2256142C-DE8C-48EB-888B-7A1E5695E172}" presName="hierRoot2" presStyleCnt="0">
        <dgm:presLayoutVars>
          <dgm:hierBranch val="init"/>
        </dgm:presLayoutVars>
      </dgm:prSet>
      <dgm:spPr/>
    </dgm:pt>
    <dgm:pt modelId="{B5BEE0F9-2A68-4583-9A5A-4F60A4D82C19}" type="pres">
      <dgm:prSet presAssocID="{2256142C-DE8C-48EB-888B-7A1E5695E172}" presName="rootComposite" presStyleCnt="0"/>
      <dgm:spPr/>
    </dgm:pt>
    <dgm:pt modelId="{71FDC995-A151-4A8F-90D1-EE96B17DB2CB}" type="pres">
      <dgm:prSet presAssocID="{2256142C-DE8C-48EB-888B-7A1E5695E172}" presName="rootText" presStyleLbl="node4" presStyleIdx="1" presStyleCnt="2" custScaleX="186106">
        <dgm:presLayoutVars>
          <dgm:chPref val="3"/>
        </dgm:presLayoutVars>
      </dgm:prSet>
      <dgm:spPr/>
    </dgm:pt>
    <dgm:pt modelId="{F93CA19F-F594-46B2-B676-18CA35AA525A}" type="pres">
      <dgm:prSet presAssocID="{2256142C-DE8C-48EB-888B-7A1E5695E172}" presName="rootConnector" presStyleLbl="node4" presStyleIdx="1" presStyleCnt="2"/>
      <dgm:spPr/>
    </dgm:pt>
    <dgm:pt modelId="{201A35F4-371B-4E8C-A739-F96AEA6A6D28}" type="pres">
      <dgm:prSet presAssocID="{2256142C-DE8C-48EB-888B-7A1E5695E172}" presName="hierChild4" presStyleCnt="0"/>
      <dgm:spPr/>
    </dgm:pt>
    <dgm:pt modelId="{DFE19AD5-5BBB-45E3-9944-5F5193BF8A3D}" type="pres">
      <dgm:prSet presAssocID="{2256142C-DE8C-48EB-888B-7A1E5695E172}" presName="hierChild5" presStyleCnt="0"/>
      <dgm:spPr/>
    </dgm:pt>
    <dgm:pt modelId="{3EEA5552-2C35-4756-9742-CB374695D860}" type="pres">
      <dgm:prSet presAssocID="{448B8BF2-CD90-47C9-9F26-A365104BC6BD}" presName="hierChild5" presStyleCnt="0"/>
      <dgm:spPr/>
    </dgm:pt>
    <dgm:pt modelId="{CB976594-3F82-4BEC-8948-4B3CBB4F778F}" type="pres">
      <dgm:prSet presAssocID="{1480519B-11D7-42DD-944D-D7B2E49B5221}" presName="hierChild5" presStyleCnt="0"/>
      <dgm:spPr/>
    </dgm:pt>
    <dgm:pt modelId="{5695F05C-350A-4B37-B1D9-188413FDC104}" type="pres">
      <dgm:prSet presAssocID="{7B4B6EE5-F1D2-41DC-B083-8D70BB65E6C3}" presName="hierChild3" presStyleCnt="0"/>
      <dgm:spPr/>
    </dgm:pt>
  </dgm:ptLst>
  <dgm:cxnLst>
    <dgm:cxn modelId="{91CA9D04-7315-4A1E-87B0-5C284282E791}" type="presOf" srcId="{BE5BB26B-9135-45CF-9466-7C8D9F8B0E0E}" destId="{E037481B-F2BA-4FC0-AF4E-01F9F4CAFE75}" srcOrd="1" destOrd="0" presId="urn:microsoft.com/office/officeart/2005/8/layout/orgChart1"/>
    <dgm:cxn modelId="{5D92790A-CB23-4C81-9A33-D7596AC4EF91}" type="presOf" srcId="{72FEE0A7-E380-4135-970A-F6D7EA892B5A}" destId="{4844F397-FA68-49B8-8517-DF19B6C310A5}" srcOrd="0" destOrd="0" presId="urn:microsoft.com/office/officeart/2005/8/layout/orgChart1"/>
    <dgm:cxn modelId="{596ECD0C-D1B1-407F-A901-2F9CAF0192AA}" type="presOf" srcId="{8C3235BC-2A82-44E8-8526-61AC855E3299}" destId="{30E9B07D-4140-4C58-8D15-FBC941872FE6}" srcOrd="0" destOrd="0" presId="urn:microsoft.com/office/officeart/2005/8/layout/orgChart1"/>
    <dgm:cxn modelId="{5D90C219-8A04-4F75-A2B9-F68278EF92B6}" type="presOf" srcId="{7B4B6EE5-F1D2-41DC-B083-8D70BB65E6C3}" destId="{ED5F6001-E7A6-449B-A2A4-C8520856BA67}" srcOrd="0" destOrd="0" presId="urn:microsoft.com/office/officeart/2005/8/layout/orgChart1"/>
    <dgm:cxn modelId="{42AC842B-576C-4BBC-A9F4-9C1B34E39673}" type="presOf" srcId="{66CF231B-ACBC-4242-B468-4CF067F00C3D}" destId="{BA0E6074-F689-4DC8-8EFB-E5E31E0633D7}" srcOrd="1" destOrd="0" presId="urn:microsoft.com/office/officeart/2005/8/layout/orgChart1"/>
    <dgm:cxn modelId="{4B159B2F-8647-4DDB-9176-B2E7533FDEE7}" srcId="{7B4B6EE5-F1D2-41DC-B083-8D70BB65E6C3}" destId="{1480519B-11D7-42DD-944D-D7B2E49B5221}" srcOrd="1" destOrd="0" parTransId="{F9EC49BF-87B1-4472-BCED-746372310189}" sibTransId="{79BFDB7B-05F5-4BB7-9C5E-D12B91E0CE80}"/>
    <dgm:cxn modelId="{49DC3437-346F-4223-B4BA-EC8331FC46D1}" srcId="{448B8BF2-CD90-47C9-9F26-A365104BC6BD}" destId="{2256142C-DE8C-48EB-888B-7A1E5695E172}" srcOrd="1" destOrd="0" parTransId="{CE206F35-4C38-47B7-A644-7D9E771E3DF9}" sibTransId="{0AC09CCD-0A20-4203-B132-51442D5C7938}"/>
    <dgm:cxn modelId="{E4E3433E-2332-4957-8BC3-5A6DE1EBF692}" type="presOf" srcId="{448B8BF2-CD90-47C9-9F26-A365104BC6BD}" destId="{C061CDEB-7B63-43FC-9262-94D42516C34A}" srcOrd="1" destOrd="0" presId="urn:microsoft.com/office/officeart/2005/8/layout/orgChart1"/>
    <dgm:cxn modelId="{5BF1693F-A532-4E70-A8DF-60EA25649403}" type="presOf" srcId="{6F2E788B-C4B1-4459-9A83-33BC10ED6A7B}" destId="{38E8FAB2-6282-4DBF-BF6E-B0B6F07DC810}" srcOrd="0" destOrd="0" presId="urn:microsoft.com/office/officeart/2005/8/layout/orgChart1"/>
    <dgm:cxn modelId="{4891E95E-FC16-4DF2-A94F-E47220DB0634}" type="presOf" srcId="{2256142C-DE8C-48EB-888B-7A1E5695E172}" destId="{F93CA19F-F594-46B2-B676-18CA35AA525A}" srcOrd="1" destOrd="0" presId="urn:microsoft.com/office/officeart/2005/8/layout/orgChart1"/>
    <dgm:cxn modelId="{C205A661-EB2B-4CCB-BD45-FB56C1E951E4}" type="presOf" srcId="{7B4B6EE5-F1D2-41DC-B083-8D70BB65E6C3}" destId="{C290F9F0-E31D-49E2-B3E3-388BAC103901}" srcOrd="1" destOrd="0" presId="urn:microsoft.com/office/officeart/2005/8/layout/orgChart1"/>
    <dgm:cxn modelId="{BD73B241-915E-461E-BA95-507607A7090F}" type="presOf" srcId="{04427BF1-04A9-4A43-9225-B11E35C9F959}" destId="{E778B27D-F548-449F-A3BB-759EFB087FFF}" srcOrd="1" destOrd="0" presId="urn:microsoft.com/office/officeart/2005/8/layout/orgChart1"/>
    <dgm:cxn modelId="{D7E43F44-0570-4143-A1B7-5588CEA2BBAC}" type="presOf" srcId="{1480519B-11D7-42DD-944D-D7B2E49B5221}" destId="{D49101D9-86C6-49B5-BD88-741B59B962D2}" srcOrd="0" destOrd="0" presId="urn:microsoft.com/office/officeart/2005/8/layout/orgChart1"/>
    <dgm:cxn modelId="{03A7AA68-E6D3-47E8-93BD-2CF5E894D688}" type="presOf" srcId="{04427BF1-04A9-4A43-9225-B11E35C9F959}" destId="{B3957B1A-8543-4E57-8CEF-288A80CBA46A}" srcOrd="0" destOrd="0" presId="urn:microsoft.com/office/officeart/2005/8/layout/orgChart1"/>
    <dgm:cxn modelId="{D0BFB34A-8447-4D81-9FED-234EC5057524}" type="presOf" srcId="{66CF231B-ACBC-4242-B468-4CF067F00C3D}" destId="{39588F13-F8B8-4DCD-A55B-6BB27F52768D}" srcOrd="0" destOrd="0" presId="urn:microsoft.com/office/officeart/2005/8/layout/orgChart1"/>
    <dgm:cxn modelId="{2E25AE8B-1584-44E4-AE95-06658778CFBF}" srcId="{1480519B-11D7-42DD-944D-D7B2E49B5221}" destId="{448B8BF2-CD90-47C9-9F26-A365104BC6BD}" srcOrd="2" destOrd="0" parTransId="{862AFF4C-FE94-4220-BED3-019A8A82A373}" sibTransId="{B8F4A476-CEBE-464C-8A2F-748227C3DE2C}"/>
    <dgm:cxn modelId="{FD12F192-1A2C-4BB9-B643-72308255A636}" type="presOf" srcId="{1480519B-11D7-42DD-944D-D7B2E49B5221}" destId="{C25E14B7-C438-40D1-AD55-1615A1DDE66C}" srcOrd="1" destOrd="0" presId="urn:microsoft.com/office/officeart/2005/8/layout/orgChart1"/>
    <dgm:cxn modelId="{80D70795-DB09-49A7-B99D-A3B974E19193}" type="presOf" srcId="{CE206F35-4C38-47B7-A644-7D9E771E3DF9}" destId="{658B27E1-EC7A-4FAB-8692-36957A96670F}" srcOrd="0" destOrd="0" presId="urn:microsoft.com/office/officeart/2005/8/layout/orgChart1"/>
    <dgm:cxn modelId="{739D7799-7450-48D6-9D76-8EEBCB27A5F7}" srcId="{1480519B-11D7-42DD-944D-D7B2E49B5221}" destId="{66CF231B-ACBC-4242-B468-4CF067F00C3D}" srcOrd="0" destOrd="0" parTransId="{8C3235BC-2A82-44E8-8526-61AC855E3299}" sibTransId="{1A86D613-90EF-49B3-9991-F99FE6AFFF1A}"/>
    <dgm:cxn modelId="{4B024DA0-B1A9-4B32-8B12-6497CDC52235}" srcId="{6F2E788B-C4B1-4459-9A83-33BC10ED6A7B}" destId="{7B4B6EE5-F1D2-41DC-B083-8D70BB65E6C3}" srcOrd="0" destOrd="0" parTransId="{DAA50207-CC88-44B5-8B89-6337807F1FE1}" sibTransId="{36726A88-2649-4FCF-931B-B7DAA6322BE9}"/>
    <dgm:cxn modelId="{A8F662A8-F728-43CF-B33D-1CA4179694D4}" type="presOf" srcId="{862AFF4C-FE94-4220-BED3-019A8A82A373}" destId="{33AEDE35-FE94-44F9-86DF-8CDC4A475A44}" srcOrd="0" destOrd="0" presId="urn:microsoft.com/office/officeart/2005/8/layout/orgChart1"/>
    <dgm:cxn modelId="{243EC3AA-609B-4BFD-8222-A492A1A78005}" srcId="{448B8BF2-CD90-47C9-9F26-A365104BC6BD}" destId="{BE5BB26B-9135-45CF-9466-7C8D9F8B0E0E}" srcOrd="0" destOrd="0" parTransId="{72FEE0A7-E380-4135-970A-F6D7EA892B5A}" sibTransId="{332E2696-1F4D-47AA-A111-38F180033805}"/>
    <dgm:cxn modelId="{E9CF88B5-5CCD-49C3-BA62-8BB6169104A2}" srcId="{7B4B6EE5-F1D2-41DC-B083-8D70BB65E6C3}" destId="{D2CA42AC-9A5D-45DA-9F26-FA17CC607C99}" srcOrd="0" destOrd="0" parTransId="{85E9B827-31E8-449D-B7F4-7E6D79F1F0D9}" sibTransId="{9CF8A953-B0AD-4D5A-90F9-9CEC05430F30}"/>
    <dgm:cxn modelId="{5C9083C8-F8CD-45B5-AB7C-5C35EDA7E5BB}" type="presOf" srcId="{BE5BB26B-9135-45CF-9466-7C8D9F8B0E0E}" destId="{CC860DC9-AFCF-4A3F-8B14-505E77843AC6}" srcOrd="0" destOrd="0" presId="urn:microsoft.com/office/officeart/2005/8/layout/orgChart1"/>
    <dgm:cxn modelId="{98BF26CC-F91B-441B-8D5B-10028B06E1BC}" type="presOf" srcId="{2256142C-DE8C-48EB-888B-7A1E5695E172}" destId="{71FDC995-A151-4A8F-90D1-EE96B17DB2CB}" srcOrd="0" destOrd="0" presId="urn:microsoft.com/office/officeart/2005/8/layout/orgChart1"/>
    <dgm:cxn modelId="{2683A6D4-8B40-4BEA-A221-4353C8F39AD7}" type="presOf" srcId="{7FE9093F-48DF-44E8-9576-FD19E9CB7AB9}" destId="{0F72E283-C685-457E-B3C8-B12C0BBD01EA}" srcOrd="0" destOrd="0" presId="urn:microsoft.com/office/officeart/2005/8/layout/orgChart1"/>
    <dgm:cxn modelId="{9B0662D9-6809-402B-8CA9-7A84EA020D44}" type="presOf" srcId="{D2CA42AC-9A5D-45DA-9F26-FA17CC607C99}" destId="{C07C0DCD-0EFA-48A3-B34C-4B8CE0869810}" srcOrd="0" destOrd="0" presId="urn:microsoft.com/office/officeart/2005/8/layout/orgChart1"/>
    <dgm:cxn modelId="{308BEDDD-4D4A-4986-ABBE-CA6D1BEBB04C}" type="presOf" srcId="{F9EC49BF-87B1-4472-BCED-746372310189}" destId="{8D87097E-330A-4F9C-8FF0-80ABBB630231}" srcOrd="0" destOrd="0" presId="urn:microsoft.com/office/officeart/2005/8/layout/orgChart1"/>
    <dgm:cxn modelId="{A39764E4-C1CB-4D42-AF1E-CCDA077D0C90}" type="presOf" srcId="{85E9B827-31E8-449D-B7F4-7E6D79F1F0D9}" destId="{C69F39E1-64E2-4616-9A4D-E99D4E9BC956}" srcOrd="0" destOrd="0" presId="urn:microsoft.com/office/officeart/2005/8/layout/orgChart1"/>
    <dgm:cxn modelId="{E52E21F3-6E42-47A4-8C80-4FF3A21C4733}" type="presOf" srcId="{448B8BF2-CD90-47C9-9F26-A365104BC6BD}" destId="{F46E0A95-7465-43C6-ADB8-F4EA7034F68D}" srcOrd="0" destOrd="0" presId="urn:microsoft.com/office/officeart/2005/8/layout/orgChart1"/>
    <dgm:cxn modelId="{B2715AF8-F280-4C05-811F-BFB365CAE877}" srcId="{1480519B-11D7-42DD-944D-D7B2E49B5221}" destId="{04427BF1-04A9-4A43-9225-B11E35C9F959}" srcOrd="1" destOrd="0" parTransId="{7FE9093F-48DF-44E8-9576-FD19E9CB7AB9}" sibTransId="{605AD22B-3365-4C4A-BD02-865CC9AF642C}"/>
    <dgm:cxn modelId="{3BE1C8FC-20BD-411D-A730-C6030BE625D3}" type="presOf" srcId="{D2CA42AC-9A5D-45DA-9F26-FA17CC607C99}" destId="{02763DEF-D3B0-4F15-BFE3-D5EC73F5809A}" srcOrd="1" destOrd="0" presId="urn:microsoft.com/office/officeart/2005/8/layout/orgChart1"/>
    <dgm:cxn modelId="{A5C5DF28-6FA1-489B-A6CB-288BD314455E}" type="presParOf" srcId="{38E8FAB2-6282-4DBF-BF6E-B0B6F07DC810}" destId="{93B5CA97-39D9-411D-B384-32F29757D252}" srcOrd="0" destOrd="0" presId="urn:microsoft.com/office/officeart/2005/8/layout/orgChart1"/>
    <dgm:cxn modelId="{99B5DA93-1613-4D09-9585-BF186EA359B0}" type="presParOf" srcId="{93B5CA97-39D9-411D-B384-32F29757D252}" destId="{4CCAD83F-C2F9-45B3-AB45-8B8854130FA6}" srcOrd="0" destOrd="0" presId="urn:microsoft.com/office/officeart/2005/8/layout/orgChart1"/>
    <dgm:cxn modelId="{425729A4-6EB1-46A4-8946-FA76F94640BD}" type="presParOf" srcId="{4CCAD83F-C2F9-45B3-AB45-8B8854130FA6}" destId="{ED5F6001-E7A6-449B-A2A4-C8520856BA67}" srcOrd="0" destOrd="0" presId="urn:microsoft.com/office/officeart/2005/8/layout/orgChart1"/>
    <dgm:cxn modelId="{0963CF32-A0C6-4C5F-B57B-A73270271D09}" type="presParOf" srcId="{4CCAD83F-C2F9-45B3-AB45-8B8854130FA6}" destId="{C290F9F0-E31D-49E2-B3E3-388BAC103901}" srcOrd="1" destOrd="0" presId="urn:microsoft.com/office/officeart/2005/8/layout/orgChart1"/>
    <dgm:cxn modelId="{8ED6E70C-6A57-4790-A2CB-FBA3E6F68FAD}" type="presParOf" srcId="{93B5CA97-39D9-411D-B384-32F29757D252}" destId="{19D9B3B7-FBE2-4C4F-AF92-3393832D9E6C}" srcOrd="1" destOrd="0" presId="urn:microsoft.com/office/officeart/2005/8/layout/orgChart1"/>
    <dgm:cxn modelId="{CE1C6556-C23C-4884-9AB5-C0FF958C579D}" type="presParOf" srcId="{19D9B3B7-FBE2-4C4F-AF92-3393832D9E6C}" destId="{C69F39E1-64E2-4616-9A4D-E99D4E9BC956}" srcOrd="0" destOrd="0" presId="urn:microsoft.com/office/officeart/2005/8/layout/orgChart1"/>
    <dgm:cxn modelId="{779EFF1C-6E7C-434A-8D04-E807F73371A6}" type="presParOf" srcId="{19D9B3B7-FBE2-4C4F-AF92-3393832D9E6C}" destId="{937B97F5-71E3-4522-A66B-7B670ECE4C1C}" srcOrd="1" destOrd="0" presId="urn:microsoft.com/office/officeart/2005/8/layout/orgChart1"/>
    <dgm:cxn modelId="{3FA87C6D-83F7-4F8B-A8D3-6C9135492D82}" type="presParOf" srcId="{937B97F5-71E3-4522-A66B-7B670ECE4C1C}" destId="{7EE7A0B0-7EDF-4769-A16A-94F8BE7C1A35}" srcOrd="0" destOrd="0" presId="urn:microsoft.com/office/officeart/2005/8/layout/orgChart1"/>
    <dgm:cxn modelId="{CD15B75F-11D1-4440-909D-F88F7532299D}" type="presParOf" srcId="{7EE7A0B0-7EDF-4769-A16A-94F8BE7C1A35}" destId="{C07C0DCD-0EFA-48A3-B34C-4B8CE0869810}" srcOrd="0" destOrd="0" presId="urn:microsoft.com/office/officeart/2005/8/layout/orgChart1"/>
    <dgm:cxn modelId="{1E29193C-1C12-4AEA-B9CA-E311A452F822}" type="presParOf" srcId="{7EE7A0B0-7EDF-4769-A16A-94F8BE7C1A35}" destId="{02763DEF-D3B0-4F15-BFE3-D5EC73F5809A}" srcOrd="1" destOrd="0" presId="urn:microsoft.com/office/officeart/2005/8/layout/orgChart1"/>
    <dgm:cxn modelId="{3030A6B0-4C60-4495-AF7C-3579EA1F7D61}" type="presParOf" srcId="{937B97F5-71E3-4522-A66B-7B670ECE4C1C}" destId="{145CCA2C-08F3-413B-BA79-C2B4D07D3648}" srcOrd="1" destOrd="0" presId="urn:microsoft.com/office/officeart/2005/8/layout/orgChart1"/>
    <dgm:cxn modelId="{180FF1AB-5BBC-44B8-B346-4EC95C1CEDAB}" type="presParOf" srcId="{937B97F5-71E3-4522-A66B-7B670ECE4C1C}" destId="{27CC60D9-7EC4-462A-805B-6FBC516AE89A}" srcOrd="2" destOrd="0" presId="urn:microsoft.com/office/officeart/2005/8/layout/orgChart1"/>
    <dgm:cxn modelId="{436C857E-06B2-4705-A2DF-3319CE5BA839}" type="presParOf" srcId="{19D9B3B7-FBE2-4C4F-AF92-3393832D9E6C}" destId="{8D87097E-330A-4F9C-8FF0-80ABBB630231}" srcOrd="2" destOrd="0" presId="urn:microsoft.com/office/officeart/2005/8/layout/orgChart1"/>
    <dgm:cxn modelId="{3A989EFF-E285-410A-950F-A2774998B149}" type="presParOf" srcId="{19D9B3B7-FBE2-4C4F-AF92-3393832D9E6C}" destId="{C742F566-458D-47BD-B021-C13C3515BD80}" srcOrd="3" destOrd="0" presId="urn:microsoft.com/office/officeart/2005/8/layout/orgChart1"/>
    <dgm:cxn modelId="{CD9B4CE0-83C8-4A89-BA55-C339100603A9}" type="presParOf" srcId="{C742F566-458D-47BD-B021-C13C3515BD80}" destId="{AE96F83D-9570-417C-AF8F-79A30AF22C55}" srcOrd="0" destOrd="0" presId="urn:microsoft.com/office/officeart/2005/8/layout/orgChart1"/>
    <dgm:cxn modelId="{A18B04B2-FBC2-475C-96FB-F7C9DAD25504}" type="presParOf" srcId="{AE96F83D-9570-417C-AF8F-79A30AF22C55}" destId="{D49101D9-86C6-49B5-BD88-741B59B962D2}" srcOrd="0" destOrd="0" presId="urn:microsoft.com/office/officeart/2005/8/layout/orgChart1"/>
    <dgm:cxn modelId="{E82556EA-8F07-4867-BC77-C78B7DABA657}" type="presParOf" srcId="{AE96F83D-9570-417C-AF8F-79A30AF22C55}" destId="{C25E14B7-C438-40D1-AD55-1615A1DDE66C}" srcOrd="1" destOrd="0" presId="urn:microsoft.com/office/officeart/2005/8/layout/orgChart1"/>
    <dgm:cxn modelId="{F1558175-414C-4B23-8ED2-8FD003760A41}" type="presParOf" srcId="{C742F566-458D-47BD-B021-C13C3515BD80}" destId="{4FEC8EA1-C348-4A74-9C2A-3F16036B5632}" srcOrd="1" destOrd="0" presId="urn:microsoft.com/office/officeart/2005/8/layout/orgChart1"/>
    <dgm:cxn modelId="{9E48028C-44E3-410A-96A1-789DA717F8C5}" type="presParOf" srcId="{4FEC8EA1-C348-4A74-9C2A-3F16036B5632}" destId="{30E9B07D-4140-4C58-8D15-FBC941872FE6}" srcOrd="0" destOrd="0" presId="urn:microsoft.com/office/officeart/2005/8/layout/orgChart1"/>
    <dgm:cxn modelId="{C394DBB3-95E7-4B08-A4B3-86A0680475BC}" type="presParOf" srcId="{4FEC8EA1-C348-4A74-9C2A-3F16036B5632}" destId="{E2F50D86-7D0F-4229-B270-15DE59C7768B}" srcOrd="1" destOrd="0" presId="urn:microsoft.com/office/officeart/2005/8/layout/orgChart1"/>
    <dgm:cxn modelId="{C8ED217F-BE9C-4121-8475-5E386FCD2B67}" type="presParOf" srcId="{E2F50D86-7D0F-4229-B270-15DE59C7768B}" destId="{133B9F4C-B179-467E-BDC5-A7E0D272595B}" srcOrd="0" destOrd="0" presId="urn:microsoft.com/office/officeart/2005/8/layout/orgChart1"/>
    <dgm:cxn modelId="{2B764F62-E5B5-4381-BEEE-CD64F6B4E9E8}" type="presParOf" srcId="{133B9F4C-B179-467E-BDC5-A7E0D272595B}" destId="{39588F13-F8B8-4DCD-A55B-6BB27F52768D}" srcOrd="0" destOrd="0" presId="urn:microsoft.com/office/officeart/2005/8/layout/orgChart1"/>
    <dgm:cxn modelId="{ED5C085B-2699-4140-A00A-D996DC9CEC03}" type="presParOf" srcId="{133B9F4C-B179-467E-BDC5-A7E0D272595B}" destId="{BA0E6074-F689-4DC8-8EFB-E5E31E0633D7}" srcOrd="1" destOrd="0" presId="urn:microsoft.com/office/officeart/2005/8/layout/orgChart1"/>
    <dgm:cxn modelId="{8D3C78E3-6C15-4C0F-AB56-2D13734CAD41}" type="presParOf" srcId="{E2F50D86-7D0F-4229-B270-15DE59C7768B}" destId="{30B4DE8A-C507-49B5-BB26-67678D0F8AA2}" srcOrd="1" destOrd="0" presId="urn:microsoft.com/office/officeart/2005/8/layout/orgChart1"/>
    <dgm:cxn modelId="{C27E5268-9E44-463F-9BAD-827F88339CE0}" type="presParOf" srcId="{E2F50D86-7D0F-4229-B270-15DE59C7768B}" destId="{6470BF1B-DC49-40D5-9240-463C5AEF6496}" srcOrd="2" destOrd="0" presId="urn:microsoft.com/office/officeart/2005/8/layout/orgChart1"/>
    <dgm:cxn modelId="{6F8B84A0-2A60-4B7F-AB09-8659602A9EE0}" type="presParOf" srcId="{4FEC8EA1-C348-4A74-9C2A-3F16036B5632}" destId="{0F72E283-C685-457E-B3C8-B12C0BBD01EA}" srcOrd="2" destOrd="0" presId="urn:microsoft.com/office/officeart/2005/8/layout/orgChart1"/>
    <dgm:cxn modelId="{DA0911A0-89C3-4AB5-AABD-E1AC401A92C2}" type="presParOf" srcId="{4FEC8EA1-C348-4A74-9C2A-3F16036B5632}" destId="{AC74D971-2EC4-4BD3-B5A8-C73B8EC6BD0A}" srcOrd="3" destOrd="0" presId="urn:microsoft.com/office/officeart/2005/8/layout/orgChart1"/>
    <dgm:cxn modelId="{B9B3EF9D-419F-46FE-A94F-F4968631CD34}" type="presParOf" srcId="{AC74D971-2EC4-4BD3-B5A8-C73B8EC6BD0A}" destId="{B2603044-4E9A-49B5-883D-154DD3539DAF}" srcOrd="0" destOrd="0" presId="urn:microsoft.com/office/officeart/2005/8/layout/orgChart1"/>
    <dgm:cxn modelId="{70B0B5C5-AA75-4AC3-A4A2-920B5CB53187}" type="presParOf" srcId="{B2603044-4E9A-49B5-883D-154DD3539DAF}" destId="{B3957B1A-8543-4E57-8CEF-288A80CBA46A}" srcOrd="0" destOrd="0" presId="urn:microsoft.com/office/officeart/2005/8/layout/orgChart1"/>
    <dgm:cxn modelId="{BB326A77-1EBE-4DE1-B022-4CB6FA99D3A7}" type="presParOf" srcId="{B2603044-4E9A-49B5-883D-154DD3539DAF}" destId="{E778B27D-F548-449F-A3BB-759EFB087FFF}" srcOrd="1" destOrd="0" presId="urn:microsoft.com/office/officeart/2005/8/layout/orgChart1"/>
    <dgm:cxn modelId="{CA7AEDEF-3777-4E04-8334-5502D26C02D3}" type="presParOf" srcId="{AC74D971-2EC4-4BD3-B5A8-C73B8EC6BD0A}" destId="{F8879A01-6418-4547-AE83-E1D72BFF7481}" srcOrd="1" destOrd="0" presId="urn:microsoft.com/office/officeart/2005/8/layout/orgChart1"/>
    <dgm:cxn modelId="{000CD9F9-B455-4485-AAD5-B92D5AB1B00D}" type="presParOf" srcId="{AC74D971-2EC4-4BD3-B5A8-C73B8EC6BD0A}" destId="{9CEB79DE-CA62-45B9-9411-C4BAA5A9F077}" srcOrd="2" destOrd="0" presId="urn:microsoft.com/office/officeart/2005/8/layout/orgChart1"/>
    <dgm:cxn modelId="{CED5BFBA-E79A-42F1-B461-6DFBCE413F1B}" type="presParOf" srcId="{4FEC8EA1-C348-4A74-9C2A-3F16036B5632}" destId="{33AEDE35-FE94-44F9-86DF-8CDC4A475A44}" srcOrd="4" destOrd="0" presId="urn:microsoft.com/office/officeart/2005/8/layout/orgChart1"/>
    <dgm:cxn modelId="{0B8E4681-BD32-48BB-9DB2-DB5A5AC742AF}" type="presParOf" srcId="{4FEC8EA1-C348-4A74-9C2A-3F16036B5632}" destId="{8A31C319-F632-48D8-AAC6-9D9EF596730A}" srcOrd="5" destOrd="0" presId="urn:microsoft.com/office/officeart/2005/8/layout/orgChart1"/>
    <dgm:cxn modelId="{70B15DD8-8733-4A03-9873-F0C3BE465BF9}" type="presParOf" srcId="{8A31C319-F632-48D8-AAC6-9D9EF596730A}" destId="{39516D69-C60F-4CFA-9E8F-ECC5F40F7DD2}" srcOrd="0" destOrd="0" presId="urn:microsoft.com/office/officeart/2005/8/layout/orgChart1"/>
    <dgm:cxn modelId="{3B9260B1-1A62-44E3-BB71-6BF5DBBCD532}" type="presParOf" srcId="{39516D69-C60F-4CFA-9E8F-ECC5F40F7DD2}" destId="{F46E0A95-7465-43C6-ADB8-F4EA7034F68D}" srcOrd="0" destOrd="0" presId="urn:microsoft.com/office/officeart/2005/8/layout/orgChart1"/>
    <dgm:cxn modelId="{A286FA4A-8415-454D-A25F-6D409ABF8191}" type="presParOf" srcId="{39516D69-C60F-4CFA-9E8F-ECC5F40F7DD2}" destId="{C061CDEB-7B63-43FC-9262-94D42516C34A}" srcOrd="1" destOrd="0" presId="urn:microsoft.com/office/officeart/2005/8/layout/orgChart1"/>
    <dgm:cxn modelId="{CA022343-2898-4EDE-B101-BC26EA0799C2}" type="presParOf" srcId="{8A31C319-F632-48D8-AAC6-9D9EF596730A}" destId="{6F042EF3-FC74-46FF-BEAB-9416620E63FA}" srcOrd="1" destOrd="0" presId="urn:microsoft.com/office/officeart/2005/8/layout/orgChart1"/>
    <dgm:cxn modelId="{02724D73-B033-4A97-B4F8-4A7C5D33A0D4}" type="presParOf" srcId="{6F042EF3-FC74-46FF-BEAB-9416620E63FA}" destId="{4844F397-FA68-49B8-8517-DF19B6C310A5}" srcOrd="0" destOrd="0" presId="urn:microsoft.com/office/officeart/2005/8/layout/orgChart1"/>
    <dgm:cxn modelId="{624C4365-4A98-4E5F-B19E-C762E0BBDB2F}" type="presParOf" srcId="{6F042EF3-FC74-46FF-BEAB-9416620E63FA}" destId="{BF4517B5-243D-49ED-AD8B-E38BAD337F82}" srcOrd="1" destOrd="0" presId="urn:microsoft.com/office/officeart/2005/8/layout/orgChart1"/>
    <dgm:cxn modelId="{F024E861-CD9D-4B99-AE3B-578AD98788F1}" type="presParOf" srcId="{BF4517B5-243D-49ED-AD8B-E38BAD337F82}" destId="{F35CE34B-1088-4C0E-A870-A6B69BCB4C97}" srcOrd="0" destOrd="0" presId="urn:microsoft.com/office/officeart/2005/8/layout/orgChart1"/>
    <dgm:cxn modelId="{4258C669-2076-4E4A-9308-C8B1054D0929}" type="presParOf" srcId="{F35CE34B-1088-4C0E-A870-A6B69BCB4C97}" destId="{CC860DC9-AFCF-4A3F-8B14-505E77843AC6}" srcOrd="0" destOrd="0" presId="urn:microsoft.com/office/officeart/2005/8/layout/orgChart1"/>
    <dgm:cxn modelId="{89EB180D-E7B6-40EE-8484-B439E816A098}" type="presParOf" srcId="{F35CE34B-1088-4C0E-A870-A6B69BCB4C97}" destId="{E037481B-F2BA-4FC0-AF4E-01F9F4CAFE75}" srcOrd="1" destOrd="0" presId="urn:microsoft.com/office/officeart/2005/8/layout/orgChart1"/>
    <dgm:cxn modelId="{C4B17A9F-1CB4-4DE5-BEC8-FBCBB6A6178C}" type="presParOf" srcId="{BF4517B5-243D-49ED-AD8B-E38BAD337F82}" destId="{943311AC-D7D5-46D0-9B36-8B87DC181744}" srcOrd="1" destOrd="0" presId="urn:microsoft.com/office/officeart/2005/8/layout/orgChart1"/>
    <dgm:cxn modelId="{F09108A3-F952-4855-9665-64498F8C88D9}" type="presParOf" srcId="{BF4517B5-243D-49ED-AD8B-E38BAD337F82}" destId="{89B001F3-C47E-407E-BD28-57DC71B97A55}" srcOrd="2" destOrd="0" presId="urn:microsoft.com/office/officeart/2005/8/layout/orgChart1"/>
    <dgm:cxn modelId="{0B99333E-4DC0-4E76-8190-D9EC44755881}" type="presParOf" srcId="{6F042EF3-FC74-46FF-BEAB-9416620E63FA}" destId="{658B27E1-EC7A-4FAB-8692-36957A96670F}" srcOrd="2" destOrd="0" presId="urn:microsoft.com/office/officeart/2005/8/layout/orgChart1"/>
    <dgm:cxn modelId="{CFA683A1-0C0C-4917-9CA2-BB6F71D61461}" type="presParOf" srcId="{6F042EF3-FC74-46FF-BEAB-9416620E63FA}" destId="{7D563A09-CAF6-47E4-A607-1AA5CAE2E87C}" srcOrd="3" destOrd="0" presId="urn:microsoft.com/office/officeart/2005/8/layout/orgChart1"/>
    <dgm:cxn modelId="{27435DE5-760A-4216-B986-485692F9C20F}" type="presParOf" srcId="{7D563A09-CAF6-47E4-A607-1AA5CAE2E87C}" destId="{B5BEE0F9-2A68-4583-9A5A-4F60A4D82C19}" srcOrd="0" destOrd="0" presId="urn:microsoft.com/office/officeart/2005/8/layout/orgChart1"/>
    <dgm:cxn modelId="{19DE4B7C-64C6-4FF9-A798-3B4D474B8E29}" type="presParOf" srcId="{B5BEE0F9-2A68-4583-9A5A-4F60A4D82C19}" destId="{71FDC995-A151-4A8F-90D1-EE96B17DB2CB}" srcOrd="0" destOrd="0" presId="urn:microsoft.com/office/officeart/2005/8/layout/orgChart1"/>
    <dgm:cxn modelId="{B86970B0-F165-4AE0-9B56-1239615461D7}" type="presParOf" srcId="{B5BEE0F9-2A68-4583-9A5A-4F60A4D82C19}" destId="{F93CA19F-F594-46B2-B676-18CA35AA525A}" srcOrd="1" destOrd="0" presId="urn:microsoft.com/office/officeart/2005/8/layout/orgChart1"/>
    <dgm:cxn modelId="{EACE6E97-42FE-43D1-9D87-2C4C2B627CF5}" type="presParOf" srcId="{7D563A09-CAF6-47E4-A607-1AA5CAE2E87C}" destId="{201A35F4-371B-4E8C-A739-F96AEA6A6D28}" srcOrd="1" destOrd="0" presId="urn:microsoft.com/office/officeart/2005/8/layout/orgChart1"/>
    <dgm:cxn modelId="{AF9CF66A-1031-4ADE-BAE2-11824ADB91C4}" type="presParOf" srcId="{7D563A09-CAF6-47E4-A607-1AA5CAE2E87C}" destId="{DFE19AD5-5BBB-45E3-9944-5F5193BF8A3D}" srcOrd="2" destOrd="0" presId="urn:microsoft.com/office/officeart/2005/8/layout/orgChart1"/>
    <dgm:cxn modelId="{36B5F939-6F21-4CE2-9680-D6EF3023102A}" type="presParOf" srcId="{8A31C319-F632-48D8-AAC6-9D9EF596730A}" destId="{3EEA5552-2C35-4756-9742-CB374695D860}" srcOrd="2" destOrd="0" presId="urn:microsoft.com/office/officeart/2005/8/layout/orgChart1"/>
    <dgm:cxn modelId="{D2F92282-A8A6-4418-B199-C5C9108FD03A}" type="presParOf" srcId="{C742F566-458D-47BD-B021-C13C3515BD80}" destId="{CB976594-3F82-4BEC-8948-4B3CBB4F778F}" srcOrd="2" destOrd="0" presId="urn:microsoft.com/office/officeart/2005/8/layout/orgChart1"/>
    <dgm:cxn modelId="{3AF81ADE-76E2-42E6-91AC-E8EEC3CB39BB}" type="presParOf" srcId="{93B5CA97-39D9-411D-B384-32F29757D252}" destId="{5695F05C-350A-4B37-B1D9-188413FDC10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061A66-85F6-4BC9-AE36-2BD8A195EFF8}"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tr-TR"/>
        </a:p>
      </dgm:t>
    </dgm:pt>
    <dgm:pt modelId="{5032984A-0483-4034-AB09-08D127B9F913}" type="pres">
      <dgm:prSet presAssocID="{67061A66-85F6-4BC9-AE36-2BD8A195EFF8}" presName="composite" presStyleCnt="0">
        <dgm:presLayoutVars>
          <dgm:chMax val="1"/>
          <dgm:dir/>
          <dgm:resizeHandles val="exact"/>
        </dgm:presLayoutVars>
      </dgm:prSet>
      <dgm:spPr/>
    </dgm:pt>
    <dgm:pt modelId="{874A30FD-3BA8-43A5-A16F-C042494CF370}" type="pres">
      <dgm:prSet presAssocID="{67061A66-85F6-4BC9-AE36-2BD8A195EFF8}" presName="radial" presStyleCnt="0">
        <dgm:presLayoutVars>
          <dgm:animLvl val="ctr"/>
        </dgm:presLayoutVars>
      </dgm:prSet>
      <dgm:spPr/>
    </dgm:pt>
  </dgm:ptLst>
  <dgm:cxnLst>
    <dgm:cxn modelId="{7A2C52FA-3653-4E0E-BB97-B6124DEDAC94}" type="presOf" srcId="{67061A66-85F6-4BC9-AE36-2BD8A195EFF8}" destId="{5032984A-0483-4034-AB09-08D127B9F913}" srcOrd="0" destOrd="0" presId="urn:microsoft.com/office/officeart/2005/8/layout/radial3"/>
    <dgm:cxn modelId="{B9FE38E6-4CD7-46A5-9843-6C9E7131F8BB}" type="presParOf" srcId="{5032984A-0483-4034-AB09-08D127B9F913}" destId="{874A30FD-3BA8-43A5-A16F-C042494CF370}" srcOrd="0"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B27E1-EC7A-4FAB-8692-36957A96670F}">
      <dsp:nvSpPr>
        <dsp:cNvPr id="0" name=""/>
        <dsp:cNvSpPr/>
      </dsp:nvSpPr>
      <dsp:spPr>
        <a:xfrm>
          <a:off x="6163972" y="3130692"/>
          <a:ext cx="436779" cy="1316225"/>
        </a:xfrm>
        <a:custGeom>
          <a:avLst/>
          <a:gdLst/>
          <a:ahLst/>
          <a:cxnLst/>
          <a:rect l="0" t="0" r="0" b="0"/>
          <a:pathLst>
            <a:path>
              <a:moveTo>
                <a:pt x="0" y="0"/>
              </a:moveTo>
              <a:lnTo>
                <a:pt x="0" y="1316225"/>
              </a:lnTo>
              <a:lnTo>
                <a:pt x="436779" y="131622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44F397-FA68-49B8-8517-DF19B6C310A5}">
      <dsp:nvSpPr>
        <dsp:cNvPr id="0" name=""/>
        <dsp:cNvSpPr/>
      </dsp:nvSpPr>
      <dsp:spPr>
        <a:xfrm>
          <a:off x="6163972" y="3130692"/>
          <a:ext cx="436779" cy="517490"/>
        </a:xfrm>
        <a:custGeom>
          <a:avLst/>
          <a:gdLst/>
          <a:ahLst/>
          <a:cxnLst/>
          <a:rect l="0" t="0" r="0" b="0"/>
          <a:pathLst>
            <a:path>
              <a:moveTo>
                <a:pt x="0" y="0"/>
              </a:moveTo>
              <a:lnTo>
                <a:pt x="0" y="517490"/>
              </a:lnTo>
              <a:lnTo>
                <a:pt x="436779" y="51749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AEDE35-FE94-44F9-86DF-8CDC4A475A44}">
      <dsp:nvSpPr>
        <dsp:cNvPr id="0" name=""/>
        <dsp:cNvSpPr/>
      </dsp:nvSpPr>
      <dsp:spPr>
        <a:xfrm>
          <a:off x="5516122" y="1961653"/>
          <a:ext cx="1812595" cy="236245"/>
        </a:xfrm>
        <a:custGeom>
          <a:avLst/>
          <a:gdLst/>
          <a:ahLst/>
          <a:cxnLst/>
          <a:rect l="0" t="0" r="0" b="0"/>
          <a:pathLst>
            <a:path>
              <a:moveTo>
                <a:pt x="0" y="0"/>
              </a:moveTo>
              <a:lnTo>
                <a:pt x="0" y="118122"/>
              </a:lnTo>
              <a:lnTo>
                <a:pt x="1812595" y="118122"/>
              </a:lnTo>
              <a:lnTo>
                <a:pt x="1812595" y="23624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F72E283-C685-457E-B3C8-B12C0BBD01EA}">
      <dsp:nvSpPr>
        <dsp:cNvPr id="0" name=""/>
        <dsp:cNvSpPr/>
      </dsp:nvSpPr>
      <dsp:spPr>
        <a:xfrm>
          <a:off x="4885143" y="1961653"/>
          <a:ext cx="630978" cy="236245"/>
        </a:xfrm>
        <a:custGeom>
          <a:avLst/>
          <a:gdLst/>
          <a:ahLst/>
          <a:cxnLst/>
          <a:rect l="0" t="0" r="0" b="0"/>
          <a:pathLst>
            <a:path>
              <a:moveTo>
                <a:pt x="630978" y="0"/>
              </a:moveTo>
              <a:lnTo>
                <a:pt x="630978" y="118122"/>
              </a:lnTo>
              <a:lnTo>
                <a:pt x="0" y="118122"/>
              </a:lnTo>
              <a:lnTo>
                <a:pt x="0" y="23624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0E9B07D-4140-4C58-8D15-FBC941872FE6}">
      <dsp:nvSpPr>
        <dsp:cNvPr id="0" name=""/>
        <dsp:cNvSpPr/>
      </dsp:nvSpPr>
      <dsp:spPr>
        <a:xfrm>
          <a:off x="3072548" y="1961653"/>
          <a:ext cx="2443573" cy="236245"/>
        </a:xfrm>
        <a:custGeom>
          <a:avLst/>
          <a:gdLst/>
          <a:ahLst/>
          <a:cxnLst/>
          <a:rect l="0" t="0" r="0" b="0"/>
          <a:pathLst>
            <a:path>
              <a:moveTo>
                <a:pt x="2443573" y="0"/>
              </a:moveTo>
              <a:lnTo>
                <a:pt x="2443573" y="118122"/>
              </a:lnTo>
              <a:lnTo>
                <a:pt x="0" y="118122"/>
              </a:lnTo>
              <a:lnTo>
                <a:pt x="0" y="23624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D87097E-330A-4F9C-8FF0-80ABBB630231}">
      <dsp:nvSpPr>
        <dsp:cNvPr id="0" name=""/>
        <dsp:cNvSpPr/>
      </dsp:nvSpPr>
      <dsp:spPr>
        <a:xfrm>
          <a:off x="4383274" y="1138927"/>
          <a:ext cx="1132848" cy="260235"/>
        </a:xfrm>
        <a:custGeom>
          <a:avLst/>
          <a:gdLst/>
          <a:ahLst/>
          <a:cxnLst/>
          <a:rect l="0" t="0" r="0" b="0"/>
          <a:pathLst>
            <a:path>
              <a:moveTo>
                <a:pt x="0" y="0"/>
              </a:moveTo>
              <a:lnTo>
                <a:pt x="0" y="142113"/>
              </a:lnTo>
              <a:lnTo>
                <a:pt x="1132848" y="142113"/>
              </a:lnTo>
              <a:lnTo>
                <a:pt x="1132848" y="26023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9F39E1-64E2-4616-9A4D-E99D4E9BC956}">
      <dsp:nvSpPr>
        <dsp:cNvPr id="0" name=""/>
        <dsp:cNvSpPr/>
      </dsp:nvSpPr>
      <dsp:spPr>
        <a:xfrm>
          <a:off x="1032797" y="1138927"/>
          <a:ext cx="3350476" cy="260235"/>
        </a:xfrm>
        <a:custGeom>
          <a:avLst/>
          <a:gdLst/>
          <a:ahLst/>
          <a:cxnLst/>
          <a:rect l="0" t="0" r="0" b="0"/>
          <a:pathLst>
            <a:path>
              <a:moveTo>
                <a:pt x="3350476" y="0"/>
              </a:moveTo>
              <a:lnTo>
                <a:pt x="3350476" y="142113"/>
              </a:lnTo>
              <a:lnTo>
                <a:pt x="0" y="142113"/>
              </a:lnTo>
              <a:lnTo>
                <a:pt x="0" y="26023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5F6001-E7A6-449B-A2A4-C8520856BA67}">
      <dsp:nvSpPr>
        <dsp:cNvPr id="0" name=""/>
        <dsp:cNvSpPr/>
      </dsp:nvSpPr>
      <dsp:spPr>
        <a:xfrm>
          <a:off x="0" y="576438"/>
          <a:ext cx="8766548"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latin typeface="Calibri" panose="020F0502020204030204" pitchFamily="34" charset="0"/>
              <a:cs typeface="Calibri" panose="020F0502020204030204" pitchFamily="34" charset="0"/>
            </a:rPr>
            <a:t>Destek Araçları</a:t>
          </a:r>
        </a:p>
      </dsp:txBody>
      <dsp:txXfrm>
        <a:off x="0" y="576438"/>
        <a:ext cx="8766548" cy="562489"/>
      </dsp:txXfrm>
    </dsp:sp>
    <dsp:sp modelId="{C07C0DCD-0EFA-48A3-B34C-4B8CE0869810}">
      <dsp:nvSpPr>
        <dsp:cNvPr id="0" name=""/>
        <dsp:cNvSpPr/>
      </dsp:nvSpPr>
      <dsp:spPr>
        <a:xfrm>
          <a:off x="20867" y="1399163"/>
          <a:ext cx="2023860"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Teknik </a:t>
          </a:r>
          <a:r>
            <a:rPr lang="de-DE" sz="2400" b="1" kern="1200" dirty="0">
              <a:solidFill>
                <a:prstClr val="white"/>
              </a:solidFill>
              <a:latin typeface="Calibri" panose="020F0502020204030204" pitchFamily="34" charset="0"/>
              <a:ea typeface="+mn-ea"/>
              <a:cs typeface="Calibri" panose="020F0502020204030204" pitchFamily="34" charset="0"/>
            </a:rPr>
            <a:t>D</a:t>
          </a:r>
          <a:r>
            <a:rPr lang="tr-TR" sz="2400" b="1" kern="1200" dirty="0">
              <a:solidFill>
                <a:prstClr val="white"/>
              </a:solidFill>
              <a:latin typeface="Calibri" panose="020F0502020204030204" pitchFamily="34" charset="0"/>
              <a:ea typeface="+mn-ea"/>
              <a:cs typeface="Calibri" panose="020F0502020204030204" pitchFamily="34" charset="0"/>
            </a:rPr>
            <a:t>estek</a:t>
          </a:r>
        </a:p>
      </dsp:txBody>
      <dsp:txXfrm>
        <a:off x="20867" y="1399163"/>
        <a:ext cx="2023860" cy="562489"/>
      </dsp:txXfrm>
    </dsp:sp>
    <dsp:sp modelId="{D49101D9-86C6-49B5-BD88-741B59B962D2}">
      <dsp:nvSpPr>
        <dsp:cNvPr id="0" name=""/>
        <dsp:cNvSpPr/>
      </dsp:nvSpPr>
      <dsp:spPr>
        <a:xfrm>
          <a:off x="2280973" y="1399163"/>
          <a:ext cx="6470296"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Mali Destekler</a:t>
          </a:r>
        </a:p>
      </dsp:txBody>
      <dsp:txXfrm>
        <a:off x="2280973" y="1399163"/>
        <a:ext cx="6470296" cy="562489"/>
      </dsp:txXfrm>
    </dsp:sp>
    <dsp:sp modelId="{39588F13-F8B8-4DCD-A55B-6BB27F52768D}">
      <dsp:nvSpPr>
        <dsp:cNvPr id="0" name=""/>
        <dsp:cNvSpPr/>
      </dsp:nvSpPr>
      <dsp:spPr>
        <a:xfrm>
          <a:off x="2247595" y="2197899"/>
          <a:ext cx="1649906" cy="82373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Finansman Desteği</a:t>
          </a:r>
        </a:p>
      </dsp:txBody>
      <dsp:txXfrm>
        <a:off x="2247595" y="2197899"/>
        <a:ext cx="1649906" cy="823732"/>
      </dsp:txXfrm>
    </dsp:sp>
    <dsp:sp modelId="{B3957B1A-8543-4E57-8CEF-288A80CBA46A}">
      <dsp:nvSpPr>
        <dsp:cNvPr id="0" name=""/>
        <dsp:cNvSpPr/>
      </dsp:nvSpPr>
      <dsp:spPr>
        <a:xfrm>
          <a:off x="4133747" y="2197899"/>
          <a:ext cx="1502792" cy="82373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Faizsiz Kredi Desteği</a:t>
          </a:r>
        </a:p>
      </dsp:txBody>
      <dsp:txXfrm>
        <a:off x="4133747" y="2197899"/>
        <a:ext cx="1502792" cy="823732"/>
      </dsp:txXfrm>
    </dsp:sp>
    <dsp:sp modelId="{F46E0A95-7465-43C6-ADB8-F4EA7034F68D}">
      <dsp:nvSpPr>
        <dsp:cNvPr id="0" name=""/>
        <dsp:cNvSpPr/>
      </dsp:nvSpPr>
      <dsp:spPr>
        <a:xfrm>
          <a:off x="5872785" y="2197899"/>
          <a:ext cx="2911863" cy="932793"/>
        </a:xfrm>
        <a:prstGeom prst="rect">
          <a:avLst/>
        </a:prstGeom>
        <a:solidFill>
          <a:schemeClr val="accent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latin typeface="Calibri" panose="020F0502020204030204" pitchFamily="34" charset="0"/>
              <a:cs typeface="Calibri" panose="020F0502020204030204" pitchFamily="34" charset="0"/>
            </a:rPr>
            <a:t>Doğrudan Finansman Desteği</a:t>
          </a:r>
          <a:endParaRPr lang="tr-TR" sz="2000" b="1" u="none" kern="1200" dirty="0">
            <a:latin typeface="Calibri" panose="020F0502020204030204" pitchFamily="34" charset="0"/>
            <a:cs typeface="Calibri" panose="020F0502020204030204" pitchFamily="34" charset="0"/>
          </a:endParaRPr>
        </a:p>
      </dsp:txBody>
      <dsp:txXfrm>
        <a:off x="5872785" y="2197899"/>
        <a:ext cx="2911863" cy="932793"/>
      </dsp:txXfrm>
    </dsp:sp>
    <dsp:sp modelId="{CC860DC9-AFCF-4A3F-8B14-505E77843AC6}">
      <dsp:nvSpPr>
        <dsp:cNvPr id="0" name=""/>
        <dsp:cNvSpPr/>
      </dsp:nvSpPr>
      <dsp:spPr>
        <a:xfrm>
          <a:off x="6600751" y="3366938"/>
          <a:ext cx="2097197"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Proje Teklif Çağrısı</a:t>
          </a:r>
        </a:p>
      </dsp:txBody>
      <dsp:txXfrm>
        <a:off x="6600751" y="3366938"/>
        <a:ext cx="2097197" cy="562489"/>
      </dsp:txXfrm>
    </dsp:sp>
    <dsp:sp modelId="{71FDC995-A151-4A8F-90D1-EE96B17DB2CB}">
      <dsp:nvSpPr>
        <dsp:cNvPr id="0" name=""/>
        <dsp:cNvSpPr/>
      </dsp:nvSpPr>
      <dsp:spPr>
        <a:xfrm>
          <a:off x="6600751" y="4165673"/>
          <a:ext cx="2093654" cy="562489"/>
        </a:xfrm>
        <a:prstGeom prst="rect">
          <a:avLst/>
        </a:prstGeom>
        <a:solidFill>
          <a:schemeClr val="accent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Güdümlü Proje Desteği</a:t>
          </a:r>
        </a:p>
      </dsp:txBody>
      <dsp:txXfrm>
        <a:off x="6600751" y="4165673"/>
        <a:ext cx="2093654" cy="5624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7" y="0"/>
            <a:ext cx="2880995" cy="488478"/>
          </a:xfrm>
          <a:prstGeom prst="rect">
            <a:avLst/>
          </a:prstGeom>
        </p:spPr>
        <p:txBody>
          <a:bodyPr vert="horz" lIns="90856" tIns="45428" rIns="90856" bIns="45428" rtlCol="0"/>
          <a:lstStyle>
            <a:lvl1pPr algn="l">
              <a:defRPr sz="1200"/>
            </a:lvl1pPr>
          </a:lstStyle>
          <a:p>
            <a:endParaRPr lang="tr-TR"/>
          </a:p>
        </p:txBody>
      </p:sp>
      <p:sp>
        <p:nvSpPr>
          <p:cNvPr id="3" name="Veri Yer Tutucusu 2"/>
          <p:cNvSpPr>
            <a:spLocks noGrp="1"/>
          </p:cNvSpPr>
          <p:nvPr>
            <p:ph type="dt" sz="quarter" idx="1"/>
          </p:nvPr>
        </p:nvSpPr>
        <p:spPr>
          <a:xfrm>
            <a:off x="3765914" y="0"/>
            <a:ext cx="2880995" cy="488478"/>
          </a:xfrm>
          <a:prstGeom prst="rect">
            <a:avLst/>
          </a:prstGeom>
        </p:spPr>
        <p:txBody>
          <a:bodyPr vert="horz" lIns="90856" tIns="45428" rIns="90856" bIns="45428" rtlCol="0"/>
          <a:lstStyle>
            <a:lvl1pPr algn="r">
              <a:defRPr sz="1200"/>
            </a:lvl1pPr>
          </a:lstStyle>
          <a:p>
            <a:fld id="{773E378E-D132-48FD-8B75-0A28A8DB4DBD}" type="datetimeFigureOut">
              <a:rPr lang="tr-TR" smtClean="0"/>
              <a:t>23.11.2023</a:t>
            </a:fld>
            <a:endParaRPr lang="tr-TR"/>
          </a:p>
        </p:txBody>
      </p:sp>
      <p:sp>
        <p:nvSpPr>
          <p:cNvPr id="4" name="Altbilgi Yer Tutucusu 3"/>
          <p:cNvSpPr>
            <a:spLocks noGrp="1"/>
          </p:cNvSpPr>
          <p:nvPr>
            <p:ph type="ftr" sz="quarter" idx="2"/>
          </p:nvPr>
        </p:nvSpPr>
        <p:spPr>
          <a:xfrm>
            <a:off x="7" y="9284208"/>
            <a:ext cx="2880995" cy="488477"/>
          </a:xfrm>
          <a:prstGeom prst="rect">
            <a:avLst/>
          </a:prstGeom>
        </p:spPr>
        <p:txBody>
          <a:bodyPr vert="horz" lIns="90856" tIns="45428" rIns="90856" bIns="45428" rtlCol="0" anchor="b"/>
          <a:lstStyle>
            <a:lvl1pPr algn="l">
              <a:defRPr sz="1200"/>
            </a:lvl1pPr>
          </a:lstStyle>
          <a:p>
            <a:endParaRPr lang="tr-TR"/>
          </a:p>
        </p:txBody>
      </p:sp>
      <p:sp>
        <p:nvSpPr>
          <p:cNvPr id="5" name="Slayt Numarası Yer Tutucusu 4"/>
          <p:cNvSpPr>
            <a:spLocks noGrp="1"/>
          </p:cNvSpPr>
          <p:nvPr>
            <p:ph type="sldNum" sz="quarter" idx="3"/>
          </p:nvPr>
        </p:nvSpPr>
        <p:spPr>
          <a:xfrm>
            <a:off x="3765914" y="9284208"/>
            <a:ext cx="2880995" cy="488477"/>
          </a:xfrm>
          <a:prstGeom prst="rect">
            <a:avLst/>
          </a:prstGeom>
        </p:spPr>
        <p:txBody>
          <a:bodyPr vert="horz" lIns="90856" tIns="45428" rIns="90856" bIns="45428" rtlCol="0" anchor="b"/>
          <a:lstStyle>
            <a:lvl1pPr algn="r">
              <a:defRPr sz="1200"/>
            </a:lvl1pPr>
          </a:lstStyle>
          <a:p>
            <a:fld id="{B26D4FE4-C49F-46F8-A7CB-77F239DF1B9D}" type="slidenum">
              <a:rPr lang="tr-TR" smtClean="0"/>
              <a:t>‹#›</a:t>
            </a:fld>
            <a:endParaRPr lang="tr-TR"/>
          </a:p>
        </p:txBody>
      </p:sp>
    </p:spTree>
    <p:extLst>
      <p:ext uri="{BB962C8B-B14F-4D97-AF65-F5344CB8AC3E}">
        <p14:creationId xmlns:p14="http://schemas.microsoft.com/office/powerpoint/2010/main" val="1288812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7" y="0"/>
            <a:ext cx="2880995" cy="488712"/>
          </a:xfrm>
          <a:prstGeom prst="rect">
            <a:avLst/>
          </a:prstGeom>
        </p:spPr>
        <p:txBody>
          <a:bodyPr vert="horz" lIns="90856" tIns="45428" rIns="90856" bIns="45428" rtlCol="0"/>
          <a:lstStyle>
            <a:lvl1pPr algn="l">
              <a:defRPr sz="1200"/>
            </a:lvl1pPr>
          </a:lstStyle>
          <a:p>
            <a:endParaRPr lang="tr-TR"/>
          </a:p>
        </p:txBody>
      </p:sp>
      <p:sp>
        <p:nvSpPr>
          <p:cNvPr id="3" name="Veri Yer Tutucusu 2"/>
          <p:cNvSpPr>
            <a:spLocks noGrp="1"/>
          </p:cNvSpPr>
          <p:nvPr>
            <p:ph type="dt" idx="1"/>
          </p:nvPr>
        </p:nvSpPr>
        <p:spPr>
          <a:xfrm>
            <a:off x="3765926" y="0"/>
            <a:ext cx="2880995" cy="488712"/>
          </a:xfrm>
          <a:prstGeom prst="rect">
            <a:avLst/>
          </a:prstGeom>
        </p:spPr>
        <p:txBody>
          <a:bodyPr vert="horz" lIns="90856" tIns="45428" rIns="90856" bIns="45428" rtlCol="0"/>
          <a:lstStyle>
            <a:lvl1pPr algn="r">
              <a:defRPr sz="1200"/>
            </a:lvl1pPr>
          </a:lstStyle>
          <a:p>
            <a:fld id="{A4323AE3-BA12-4D4F-AEE7-C6FF22A1CF44}" type="datetimeFigureOut">
              <a:rPr lang="tr-TR" smtClean="0"/>
              <a:t>23.11.2023</a:t>
            </a:fld>
            <a:endParaRPr lang="tr-TR"/>
          </a:p>
        </p:txBody>
      </p:sp>
      <p:sp>
        <p:nvSpPr>
          <p:cNvPr id="4" name="Slayt Görüntüsü Yer Tutucusu 3"/>
          <p:cNvSpPr>
            <a:spLocks noGrp="1" noRot="1" noChangeAspect="1"/>
          </p:cNvSpPr>
          <p:nvPr>
            <p:ph type="sldImg" idx="2"/>
          </p:nvPr>
        </p:nvSpPr>
        <p:spPr>
          <a:xfrm>
            <a:off x="881063" y="733425"/>
            <a:ext cx="4886325" cy="3663950"/>
          </a:xfrm>
          <a:prstGeom prst="rect">
            <a:avLst/>
          </a:prstGeom>
          <a:noFill/>
          <a:ln w="12700">
            <a:solidFill>
              <a:prstClr val="black"/>
            </a:solidFill>
          </a:ln>
        </p:spPr>
        <p:txBody>
          <a:bodyPr vert="horz" lIns="90856" tIns="45428" rIns="90856" bIns="45428" rtlCol="0" anchor="ctr"/>
          <a:lstStyle/>
          <a:p>
            <a:endParaRPr lang="tr-TR"/>
          </a:p>
        </p:txBody>
      </p:sp>
      <p:sp>
        <p:nvSpPr>
          <p:cNvPr id="5" name="Not Yer Tutucusu 4"/>
          <p:cNvSpPr>
            <a:spLocks noGrp="1"/>
          </p:cNvSpPr>
          <p:nvPr>
            <p:ph type="body" sz="quarter" idx="3"/>
          </p:nvPr>
        </p:nvSpPr>
        <p:spPr>
          <a:xfrm>
            <a:off x="664845" y="4642769"/>
            <a:ext cx="5318760" cy="4398407"/>
          </a:xfrm>
          <a:prstGeom prst="rect">
            <a:avLst/>
          </a:prstGeom>
        </p:spPr>
        <p:txBody>
          <a:bodyPr vert="horz" lIns="90856" tIns="45428" rIns="90856" bIns="45428"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7" y="9283830"/>
            <a:ext cx="2880995" cy="488712"/>
          </a:xfrm>
          <a:prstGeom prst="rect">
            <a:avLst/>
          </a:prstGeom>
        </p:spPr>
        <p:txBody>
          <a:bodyPr vert="horz" lIns="90856" tIns="45428" rIns="90856" bIns="45428" rtlCol="0" anchor="b"/>
          <a:lstStyle>
            <a:lvl1pPr algn="l">
              <a:defRPr sz="1200"/>
            </a:lvl1pPr>
          </a:lstStyle>
          <a:p>
            <a:endParaRPr lang="tr-TR"/>
          </a:p>
        </p:txBody>
      </p:sp>
      <p:sp>
        <p:nvSpPr>
          <p:cNvPr id="7" name="Slayt Numarası Yer Tutucusu 6"/>
          <p:cNvSpPr>
            <a:spLocks noGrp="1"/>
          </p:cNvSpPr>
          <p:nvPr>
            <p:ph type="sldNum" sz="quarter" idx="5"/>
          </p:nvPr>
        </p:nvSpPr>
        <p:spPr>
          <a:xfrm>
            <a:off x="3765926" y="9283830"/>
            <a:ext cx="2880995" cy="488712"/>
          </a:xfrm>
          <a:prstGeom prst="rect">
            <a:avLst/>
          </a:prstGeom>
        </p:spPr>
        <p:txBody>
          <a:bodyPr vert="horz" lIns="90856" tIns="45428" rIns="90856" bIns="45428" rtlCol="0" anchor="b"/>
          <a:lstStyle>
            <a:lvl1pPr algn="r">
              <a:defRPr sz="1200"/>
            </a:lvl1pPr>
          </a:lstStyle>
          <a:p>
            <a:fld id="{0EF597E4-95A3-4DED-B70D-37E62A5FC2E1}" type="slidenum">
              <a:rPr lang="tr-TR" smtClean="0"/>
              <a:t>‹#›</a:t>
            </a:fld>
            <a:endParaRPr lang="tr-TR"/>
          </a:p>
        </p:txBody>
      </p:sp>
    </p:spTree>
    <p:extLst>
      <p:ext uri="{BB962C8B-B14F-4D97-AF65-F5344CB8AC3E}">
        <p14:creationId xmlns:p14="http://schemas.microsoft.com/office/powerpoint/2010/main" val="512097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1</a:t>
            </a:fld>
            <a:endParaRPr lang="tr-TR" dirty="0"/>
          </a:p>
        </p:txBody>
      </p:sp>
    </p:spTree>
    <p:extLst>
      <p:ext uri="{BB962C8B-B14F-4D97-AF65-F5344CB8AC3E}">
        <p14:creationId xmlns:p14="http://schemas.microsoft.com/office/powerpoint/2010/main" val="2829099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2</a:t>
            </a:fld>
            <a:endParaRPr lang="tr-TR" dirty="0"/>
          </a:p>
        </p:txBody>
      </p:sp>
    </p:spTree>
    <p:extLst>
      <p:ext uri="{BB962C8B-B14F-4D97-AF65-F5344CB8AC3E}">
        <p14:creationId xmlns:p14="http://schemas.microsoft.com/office/powerpoint/2010/main" val="4073743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4</a:t>
            </a:fld>
            <a:endParaRPr lang="tr-TR" dirty="0"/>
          </a:p>
        </p:txBody>
      </p:sp>
    </p:spTree>
    <p:extLst>
      <p:ext uri="{BB962C8B-B14F-4D97-AF65-F5344CB8AC3E}">
        <p14:creationId xmlns:p14="http://schemas.microsoft.com/office/powerpoint/2010/main" val="89087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5</a:t>
            </a:fld>
            <a:endParaRPr lang="tr-TR" dirty="0"/>
          </a:p>
        </p:txBody>
      </p:sp>
    </p:spTree>
    <p:extLst>
      <p:ext uri="{BB962C8B-B14F-4D97-AF65-F5344CB8AC3E}">
        <p14:creationId xmlns:p14="http://schemas.microsoft.com/office/powerpoint/2010/main" val="2124532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endParaRPr lang="tr-TR"/>
          </a:p>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6</a:t>
            </a:fld>
            <a:endParaRPr lang="tr-TR" dirty="0"/>
          </a:p>
        </p:txBody>
      </p:sp>
    </p:spTree>
    <p:extLst>
      <p:ext uri="{BB962C8B-B14F-4D97-AF65-F5344CB8AC3E}">
        <p14:creationId xmlns:p14="http://schemas.microsoft.com/office/powerpoint/2010/main" val="82965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7</a:t>
            </a:fld>
            <a:endParaRPr lang="tr-TR" dirty="0"/>
          </a:p>
        </p:txBody>
      </p:sp>
    </p:spTree>
    <p:extLst>
      <p:ext uri="{BB962C8B-B14F-4D97-AF65-F5344CB8AC3E}">
        <p14:creationId xmlns:p14="http://schemas.microsoft.com/office/powerpoint/2010/main" val="3517090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endParaRPr lang="tr-TR"/>
          </a:p>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8</a:t>
            </a:fld>
            <a:endParaRPr lang="tr-TR" dirty="0"/>
          </a:p>
        </p:txBody>
      </p:sp>
    </p:spTree>
    <p:extLst>
      <p:ext uri="{BB962C8B-B14F-4D97-AF65-F5344CB8AC3E}">
        <p14:creationId xmlns:p14="http://schemas.microsoft.com/office/powerpoint/2010/main" val="3529511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068960"/>
            <a:ext cx="7988424" cy="1470025"/>
          </a:xfrm>
        </p:spPr>
        <p:txBody>
          <a:bodyPr/>
          <a:lstStyle>
            <a:lvl1pPr>
              <a:defRPr>
                <a:solidFill>
                  <a:schemeClr val="bg1"/>
                </a:solidFill>
                <a:latin typeface="Verdana" pitchFamily="34" charset="0"/>
                <a:ea typeface="Verdana" pitchFamily="34" charset="0"/>
                <a:cs typeface="Verdana" pitchFamily="34" charset="0"/>
              </a:defRPr>
            </a:lvl1pPr>
          </a:lstStyle>
          <a:p>
            <a:r>
              <a:rPr lang="tr-TR"/>
              <a:t>Asıl başlık stili için tıklatın</a:t>
            </a:r>
            <a:endParaRPr lang="tr-TR" dirty="0"/>
          </a:p>
        </p:txBody>
      </p:sp>
      <p:sp>
        <p:nvSpPr>
          <p:cNvPr id="3" name="2 Alt Başlık"/>
          <p:cNvSpPr>
            <a:spLocks noGrp="1"/>
          </p:cNvSpPr>
          <p:nvPr>
            <p:ph type="subTitle" idx="1"/>
          </p:nvPr>
        </p:nvSpPr>
        <p:spPr>
          <a:xfrm>
            <a:off x="971600" y="4653136"/>
            <a:ext cx="7992888" cy="172819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tr-TR" dirty="0"/>
          </a:p>
        </p:txBody>
      </p:sp>
      <p:sp>
        <p:nvSpPr>
          <p:cNvPr id="4" name="3 Veri Yer Tutucusu"/>
          <p:cNvSpPr>
            <a:spLocks noGrp="1"/>
          </p:cNvSpPr>
          <p:nvPr>
            <p:ph type="dt" sz="half" idx="10"/>
          </p:nvPr>
        </p:nvSpPr>
        <p:spPr/>
        <p:txBody>
          <a:bodyPr/>
          <a:lstStyle/>
          <a:p>
            <a:fld id="{1DA98B84-ED15-42EF-BE9D-D24BCEDA0959}" type="datetime1">
              <a:rPr lang="tr-TR" smtClean="0">
                <a:solidFill>
                  <a:prstClr val="black">
                    <a:tint val="75000"/>
                  </a:prstClr>
                </a:solidFill>
              </a:rPr>
              <a:t>23.11.2023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3546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55C7AC3-D84E-41FC-8D00-655AF2DE6AC1}" type="datetime1">
              <a:rPr lang="tr-TR" smtClean="0">
                <a:solidFill>
                  <a:prstClr val="black">
                    <a:tint val="75000"/>
                  </a:prstClr>
                </a:solidFill>
              </a:rPr>
              <a:t>23.11.2023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943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99EC53F-9985-4271-927E-3B202FF96A8F}" type="datetime1">
              <a:rPr lang="tr-TR" smtClean="0">
                <a:solidFill>
                  <a:prstClr val="black">
                    <a:tint val="75000"/>
                  </a:prstClr>
                </a:solidFill>
              </a:rPr>
              <a:t>23.11.2023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655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113384" y="72008"/>
            <a:ext cx="6779096" cy="908720"/>
          </a:xfrm>
        </p:spPr>
        <p:txBody>
          <a:bodyPr>
            <a:normAutofit/>
          </a:bodyPr>
          <a:lstStyle>
            <a:lvl1pPr>
              <a:defRPr sz="4000" baseline="0">
                <a:solidFill>
                  <a:schemeClr val="bg1"/>
                </a:solidFill>
              </a:defRPr>
            </a:lvl1pPr>
          </a:lstStyle>
          <a:p>
            <a:r>
              <a:rPr lang="tr-TR" dirty="0"/>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9D3C2C4-0098-45D4-82CE-B05609EFA530}" type="datetime1">
              <a:rPr lang="tr-TR" smtClean="0">
                <a:solidFill>
                  <a:prstClr val="black">
                    <a:tint val="75000"/>
                  </a:prstClr>
                </a:solidFill>
              </a:rPr>
              <a:t>23.11.2023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707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baseline="0">
                <a:solidFill>
                  <a:schemeClr val="bg1"/>
                </a:solidFill>
              </a:defRPr>
            </a:lvl1pPr>
          </a:lstStyle>
          <a:p>
            <a:r>
              <a:rPr lang="tr-TR" dirty="0"/>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BDC2317A-B267-4B02-9AB7-E326AFADD63D}" type="datetime1">
              <a:rPr lang="tr-TR" smtClean="0">
                <a:solidFill>
                  <a:prstClr val="black">
                    <a:tint val="75000"/>
                  </a:prstClr>
                </a:solidFill>
              </a:rPr>
              <a:t>23.11.2023</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0179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051720" y="44624"/>
            <a:ext cx="6984776" cy="976934"/>
          </a:xfrm>
        </p:spPr>
        <p:txBody>
          <a:bodyPr>
            <a:normAutofit/>
          </a:bodyPr>
          <a:lstStyle>
            <a:lvl1pPr>
              <a:defRPr sz="4000">
                <a:solidFill>
                  <a:schemeClr val="bg1"/>
                </a:solidFill>
              </a:defRPr>
            </a:lvl1pPr>
          </a:lstStyle>
          <a:p>
            <a:r>
              <a:rPr lang="tr-TR" dirty="0"/>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E89BACA8-4B7E-4EF8-8A8C-9DA7ABF3F928}" type="datetime1">
              <a:rPr lang="tr-TR" smtClean="0">
                <a:solidFill>
                  <a:prstClr val="black">
                    <a:tint val="75000"/>
                  </a:prstClr>
                </a:solidFill>
              </a:rPr>
              <a:t>23.11.2023</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89990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rşılaştırm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27644F1C-C510-475B-9DF6-A54812394771}" type="datetime1">
              <a:rPr lang="tr-TR" smtClean="0">
                <a:solidFill>
                  <a:prstClr val="black">
                    <a:tint val="75000"/>
                  </a:prstClr>
                </a:solidFill>
              </a:rPr>
              <a:t>23.11.2023</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
        <p:nvSpPr>
          <p:cNvPr id="10" name="1 Başlık"/>
          <p:cNvSpPr>
            <a:spLocks noGrp="1"/>
          </p:cNvSpPr>
          <p:nvPr>
            <p:ph type="title"/>
          </p:nvPr>
        </p:nvSpPr>
        <p:spPr>
          <a:xfrm>
            <a:off x="2051720" y="44624"/>
            <a:ext cx="6984776" cy="976934"/>
          </a:xfrm>
        </p:spPr>
        <p:txBody>
          <a:bodyPr>
            <a:normAutofit/>
          </a:bodyPr>
          <a:lstStyle>
            <a:lvl1pPr>
              <a:defRPr sz="4000">
                <a:solidFill>
                  <a:schemeClr val="bg1"/>
                </a:solidFill>
              </a:defRPr>
            </a:lvl1pPr>
          </a:lstStyle>
          <a:p>
            <a:r>
              <a:rPr lang="tr-TR" dirty="0"/>
              <a:t>Asıl başlık stili için tıklatın</a:t>
            </a:r>
          </a:p>
        </p:txBody>
      </p:sp>
    </p:spTree>
    <p:extLst>
      <p:ext uri="{BB962C8B-B14F-4D97-AF65-F5344CB8AC3E}">
        <p14:creationId xmlns:p14="http://schemas.microsoft.com/office/powerpoint/2010/main" val="3071776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Yalnızca Başlı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78D76F1A-3443-4470-A0CD-F06AB2D1ABCB}" type="datetime1">
              <a:rPr lang="tr-TR" smtClean="0">
                <a:solidFill>
                  <a:prstClr val="black">
                    <a:tint val="75000"/>
                  </a:prstClr>
                </a:solidFill>
              </a:rPr>
              <a:t>23.11.2023</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
        <p:nvSpPr>
          <p:cNvPr id="6" name="1 Başlık"/>
          <p:cNvSpPr>
            <a:spLocks noGrp="1"/>
          </p:cNvSpPr>
          <p:nvPr>
            <p:ph type="title"/>
          </p:nvPr>
        </p:nvSpPr>
        <p:spPr>
          <a:xfrm>
            <a:off x="2051720" y="44624"/>
            <a:ext cx="6984776" cy="976934"/>
          </a:xfrm>
        </p:spPr>
        <p:txBody>
          <a:bodyPr>
            <a:normAutofit/>
          </a:bodyPr>
          <a:lstStyle>
            <a:lvl1pPr>
              <a:defRPr sz="4000">
                <a:solidFill>
                  <a:schemeClr val="bg1"/>
                </a:solidFill>
              </a:defRPr>
            </a:lvl1pPr>
          </a:lstStyle>
          <a:p>
            <a:r>
              <a:rPr lang="tr-TR" dirty="0"/>
              <a:t>Asıl başlık stili için tıklatın</a:t>
            </a:r>
          </a:p>
        </p:txBody>
      </p:sp>
    </p:spTree>
    <p:extLst>
      <p:ext uri="{BB962C8B-B14F-4D97-AF65-F5344CB8AC3E}">
        <p14:creationId xmlns:p14="http://schemas.microsoft.com/office/powerpoint/2010/main" val="185607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B535F4B-A85E-47EB-A72D-727BDAC5638D}" type="datetime1">
              <a:rPr lang="tr-TR" smtClean="0">
                <a:solidFill>
                  <a:prstClr val="black">
                    <a:tint val="75000"/>
                  </a:prstClr>
                </a:solidFill>
              </a:rPr>
              <a:t>23.11.2023</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6830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50B7794F-2A42-4C6E-B566-2578BE9BE909}" type="datetime1">
              <a:rPr lang="tr-TR" smtClean="0">
                <a:solidFill>
                  <a:prstClr val="black">
                    <a:tint val="75000"/>
                  </a:prstClr>
                </a:solidFill>
              </a:rPr>
              <a:t>23.11.2023</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3082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9FAAFB0-B2EB-47BF-ACD9-2399B4BFF4F8}" type="datetime1">
              <a:rPr lang="tr-TR" smtClean="0">
                <a:solidFill>
                  <a:prstClr val="black">
                    <a:tint val="75000"/>
                  </a:prstClr>
                </a:solidFill>
              </a:rPr>
              <a:t>23.11.2023</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9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dirty="0"/>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3 Veri Yer Tutucusu"/>
          <p:cNvSpPr>
            <a:spLocks noGrp="1"/>
          </p:cNvSpPr>
          <p:nvPr>
            <p:ph type="dt" sz="half" idx="2"/>
          </p:nvPr>
        </p:nvSpPr>
        <p:spPr>
          <a:xfrm>
            <a:off x="457200" y="65202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F07F7-DEB0-41FE-A7B4-037A3A7A4DD8}" type="datetime1">
              <a:rPr lang="tr-TR" smtClean="0">
                <a:solidFill>
                  <a:prstClr val="black">
                    <a:tint val="75000"/>
                  </a:prstClr>
                </a:solidFill>
              </a:rPr>
              <a:t>23.11.2023</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52025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52025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0408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0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FF9133"/>
        </a:buClr>
        <a:buFont typeface="Arial" pitchFamily="34" charset="0"/>
        <a:buChar char="•"/>
        <a:defRPr sz="3200" kern="1200" baseline="0">
          <a:solidFill>
            <a:srgbClr val="0B226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rgbClr val="0B226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0B226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rgbClr val="0B226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rgbClr val="0B226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ileti&#351;im@istka.org.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780928"/>
            <a:ext cx="7988424" cy="3528392"/>
          </a:xfrm>
        </p:spPr>
        <p:txBody>
          <a:bodyPr>
            <a:normAutofit/>
          </a:bodyPr>
          <a:lstStyle/>
          <a:p>
            <a:r>
              <a:rPr lang="tr-TR" b="1" dirty="0">
                <a:ln w="1905"/>
                <a:effectLst>
                  <a:outerShdw blurRad="38100" dist="38100" dir="2700000" algn="tl">
                    <a:srgbClr val="000000">
                      <a:alpha val="43137"/>
                    </a:srgbClr>
                  </a:outerShdw>
                </a:effectLst>
                <a:latin typeface="Calibri" pitchFamily="34" charset="0"/>
                <a:cs typeface="Calibri" pitchFamily="34" charset="0"/>
              </a:rPr>
              <a:t>GÜDÜMLÜ PROJE DESTEĞİ</a:t>
            </a:r>
            <a:br>
              <a:rPr lang="tr-TR" b="1" dirty="0">
                <a:ln w="1905"/>
                <a:effectLst>
                  <a:outerShdw blurRad="38100" dist="38100" dir="2700000" algn="tl">
                    <a:srgbClr val="000000">
                      <a:alpha val="43137"/>
                    </a:srgbClr>
                  </a:outerShdw>
                </a:effectLst>
                <a:latin typeface="Calibri" pitchFamily="34" charset="0"/>
                <a:cs typeface="Calibri" pitchFamily="34" charset="0"/>
              </a:rPr>
            </a:br>
            <a:r>
              <a:rPr lang="tr-TR" sz="3300" b="1" dirty="0">
                <a:ln w="1905"/>
                <a:solidFill>
                  <a:schemeClr val="bg1">
                    <a:lumMod val="75000"/>
                  </a:schemeClr>
                </a:solidFill>
                <a:effectLst>
                  <a:outerShdw blurRad="38100" dist="38100" dir="2700000" algn="tl">
                    <a:srgbClr val="000000">
                      <a:alpha val="43137"/>
                    </a:srgbClr>
                  </a:outerShdw>
                </a:effectLst>
                <a:latin typeface="Calibri" pitchFamily="34" charset="0"/>
                <a:cs typeface="Calibri" pitchFamily="34" charset="0"/>
              </a:rPr>
              <a:t> </a:t>
            </a:r>
            <a:br>
              <a:rPr lang="tr-TR" sz="3300" b="1" dirty="0">
                <a:ln w="1905"/>
                <a:solidFill>
                  <a:schemeClr val="bg1">
                    <a:lumMod val="75000"/>
                  </a:schemeClr>
                </a:solidFill>
                <a:effectLst>
                  <a:outerShdw blurRad="38100" dist="38100" dir="2700000" algn="tl">
                    <a:srgbClr val="000000">
                      <a:alpha val="43137"/>
                    </a:srgbClr>
                  </a:outerShdw>
                </a:effectLst>
                <a:latin typeface="Calibri" pitchFamily="34" charset="0"/>
                <a:cs typeface="Calibri" pitchFamily="34" charset="0"/>
              </a:rPr>
            </a:br>
            <a:endParaRPr lang="tr-TR" sz="1800" dirty="0">
              <a:effectLst>
                <a:outerShdw blurRad="38100" dist="38100" dir="2700000" algn="tl">
                  <a:srgbClr val="000000">
                    <a:alpha val="43137"/>
                  </a:srgbClr>
                </a:outerShdw>
              </a:effectLst>
              <a:latin typeface="Calibri" pitchFamily="34" charset="0"/>
              <a:cs typeface="Calibri"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1</a:t>
            </a:fld>
            <a:endParaRPr lang="tr-TR" dirty="0"/>
          </a:p>
        </p:txBody>
      </p:sp>
      <p:sp>
        <p:nvSpPr>
          <p:cNvPr id="5" name="Alt Başlık 2"/>
          <p:cNvSpPr txBox="1">
            <a:spLocks/>
          </p:cNvSpPr>
          <p:nvPr/>
        </p:nvSpPr>
        <p:spPr>
          <a:xfrm>
            <a:off x="3851920" y="5535712"/>
            <a:ext cx="5287456" cy="1296144"/>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rgbClr val="FF9133"/>
              </a:buClr>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baseline="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baseline="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baseline="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tr-TR" sz="2600" dirty="0">
              <a:solidFill>
                <a:schemeClr val="bg1">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val="2882320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dirty="0">
                <a:latin typeface="Calibri" panose="020F0502020204030204" pitchFamily="34" charset="0"/>
              </a:rPr>
              <a:t>Güdümlü Proje Desteği Başvuru Süreci</a:t>
            </a:r>
          </a:p>
        </p:txBody>
      </p:sp>
      <p:sp>
        <p:nvSpPr>
          <p:cNvPr id="3" name="İçerik Yer Tutucusu 2"/>
          <p:cNvSpPr>
            <a:spLocks noGrp="1"/>
          </p:cNvSpPr>
          <p:nvPr>
            <p:ph idx="1"/>
          </p:nvPr>
        </p:nvSpPr>
        <p:spPr>
          <a:xfrm>
            <a:off x="323528" y="1483568"/>
            <a:ext cx="8229600" cy="5257800"/>
          </a:xfrm>
        </p:spPr>
        <p:txBody>
          <a:bodyPr>
            <a:noAutofit/>
          </a:bodyPr>
          <a:lstStyle/>
          <a:p>
            <a:pPr marL="0" indent="0" algn="just">
              <a:lnSpc>
                <a:spcPct val="150000"/>
              </a:lnSpc>
              <a:buNone/>
            </a:pPr>
            <a:r>
              <a:rPr lang="tr-TR" sz="1500" dirty="0">
                <a:solidFill>
                  <a:srgbClr val="002060"/>
                </a:solidFill>
                <a:latin typeface="Calibri" panose="020F0502020204030204" pitchFamily="34" charset="0"/>
                <a:cs typeface="Arial" pitchFamily="34" charset="0"/>
              </a:rPr>
              <a:t>Güdümlü Proje Desteği başvuru süresince Ajans web sitesinde yer alan başvuru dokümanları kullanılır.</a:t>
            </a:r>
          </a:p>
          <a:p>
            <a:pPr marL="0" indent="0" algn="just">
              <a:lnSpc>
                <a:spcPct val="150000"/>
              </a:lnSpc>
              <a:buNone/>
            </a:pPr>
            <a:endParaRPr lang="tr-TR" sz="1500" dirty="0">
              <a:solidFill>
                <a:srgbClr val="002060"/>
              </a:solidFill>
              <a:latin typeface="Calibri" panose="020F0502020204030204" pitchFamily="34" charset="0"/>
              <a:cs typeface="Arial" pitchFamily="34" charset="0"/>
            </a:endParaRP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Başvuru sahibi, «Proje Fikir </a:t>
            </a:r>
            <a:r>
              <a:rPr lang="tr-TR" sz="1500" dirty="0" err="1">
                <a:solidFill>
                  <a:srgbClr val="002060"/>
                </a:solidFill>
                <a:latin typeface="Calibri" panose="020F0502020204030204" pitchFamily="34" charset="0"/>
                <a:cs typeface="Arial" pitchFamily="34" charset="0"/>
              </a:rPr>
              <a:t>Formu»nu</a:t>
            </a:r>
            <a:r>
              <a:rPr lang="tr-TR" sz="1500" dirty="0">
                <a:solidFill>
                  <a:srgbClr val="002060"/>
                </a:solidFill>
                <a:latin typeface="Calibri" panose="020F0502020204030204" pitchFamily="34" charset="0"/>
                <a:cs typeface="Arial" pitchFamily="34" charset="0"/>
              </a:rPr>
              <a:t> doldurup </a:t>
            </a:r>
            <a:r>
              <a:rPr lang="tr-TR" sz="1500" dirty="0">
                <a:solidFill>
                  <a:srgbClr val="002060"/>
                </a:solidFill>
                <a:latin typeface="Calibri" panose="020F0502020204030204" pitchFamily="34" charset="0"/>
                <a:cs typeface="Arial" pitchFamily="34" charset="0"/>
                <a:hlinkClick r:id="rId2"/>
              </a:rPr>
              <a:t>iletişim@istka.org.tr</a:t>
            </a:r>
            <a:r>
              <a:rPr lang="tr-TR" sz="1500" dirty="0">
                <a:solidFill>
                  <a:srgbClr val="002060"/>
                </a:solidFill>
                <a:latin typeface="Calibri" panose="020F0502020204030204" pitchFamily="34" charset="0"/>
                <a:cs typeface="Arial" pitchFamily="34" charset="0"/>
              </a:rPr>
              <a:t> adresine ya da ilgili Ajans uzmanlarına göndererek proje fikrini Ajansa iletir.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Proje fikri ve genel çerçevesi güdümlü proje desteğine uygun bulunursa Ajansın yönlendirmesinde proje tasarım süreci başlar. Aksi takdirde, başvuru sahibi ilgili diğer destek araçlarına yönlendirilir.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Başvuru sahibi «Bilgi  </a:t>
            </a:r>
            <a:r>
              <a:rPr lang="tr-TR" sz="1500" dirty="0" err="1">
                <a:solidFill>
                  <a:srgbClr val="002060"/>
                </a:solidFill>
                <a:latin typeface="Calibri" panose="020F0502020204030204" pitchFamily="34" charset="0"/>
                <a:cs typeface="Arial" pitchFamily="34" charset="0"/>
              </a:rPr>
              <a:t>Formu»nu</a:t>
            </a:r>
            <a:r>
              <a:rPr lang="tr-TR" sz="1500" dirty="0">
                <a:solidFill>
                  <a:srgbClr val="002060"/>
                </a:solidFill>
                <a:latin typeface="Calibri" panose="020F0502020204030204" pitchFamily="34" charset="0"/>
                <a:cs typeface="Arial" pitchFamily="34" charset="0"/>
              </a:rPr>
              <a:t> hazırlayarak onaya sunar.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«Bilgi Formu» onaylanırsa, «Fizibilite Raporu» ve ekleri («bütçe», «mantıksal çerçeve» vb.) hazırlanır ve onaya sunulur.</a:t>
            </a:r>
          </a:p>
          <a:p>
            <a:pPr marL="0" indent="0" algn="just">
              <a:lnSpc>
                <a:spcPct val="150000"/>
              </a:lnSpc>
              <a:buNone/>
            </a:pPr>
            <a:r>
              <a:rPr lang="tr-TR" sz="1500" b="1" dirty="0">
                <a:solidFill>
                  <a:srgbClr val="002060"/>
                </a:solidFill>
                <a:latin typeface="Calibri" panose="020F0502020204030204" pitchFamily="34" charset="0"/>
                <a:cs typeface="Arial" pitchFamily="34" charset="0"/>
              </a:rPr>
              <a:t>  </a:t>
            </a:r>
          </a:p>
        </p:txBody>
      </p:sp>
      <p:sp>
        <p:nvSpPr>
          <p:cNvPr id="4" name="Slayt Numarası Yer Tutucusu 3"/>
          <p:cNvSpPr>
            <a:spLocks noGrp="1"/>
          </p:cNvSpPr>
          <p:nvPr>
            <p:ph type="sldNum" sz="quarter" idx="12"/>
          </p:nvPr>
        </p:nvSpPr>
        <p:spPr/>
        <p:txBody>
          <a:bodyPr/>
          <a:lstStyle/>
          <a:p>
            <a:fld id="{F302176B-0E47-46AC-8F43-DAB4B8A37D06}" type="slidenum">
              <a:rPr lang="tr-TR" smtClean="0"/>
              <a:t>10</a:t>
            </a:fld>
            <a:endParaRPr lang="tr-TR" dirty="0"/>
          </a:p>
        </p:txBody>
      </p:sp>
    </p:spTree>
    <p:extLst>
      <p:ext uri="{BB962C8B-B14F-4D97-AF65-F5344CB8AC3E}">
        <p14:creationId xmlns:p14="http://schemas.microsoft.com/office/powerpoint/2010/main" val="31419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dirty="0"/>
          </a:p>
        </p:txBody>
      </p:sp>
      <p:graphicFrame>
        <p:nvGraphicFramePr>
          <p:cNvPr id="5" name="5 İçerik Yer Tutucusu"/>
          <p:cNvGraphicFramePr>
            <a:graphicFrameLocks/>
          </p:cNvGraphicFramePr>
          <p:nvPr>
            <p:extLst>
              <p:ext uri="{D42A27DB-BD31-4B8C-83A1-F6EECF244321}">
                <p14:modId xmlns:p14="http://schemas.microsoft.com/office/powerpoint/2010/main" val="420436200"/>
              </p:ext>
            </p:extLst>
          </p:nvPr>
        </p:nvGraphicFramePr>
        <p:xfrm>
          <a:off x="179512" y="1340768"/>
          <a:ext cx="8787444"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Başlık 1"/>
          <p:cNvSpPr>
            <a:spLocks noGrp="1"/>
          </p:cNvSpPr>
          <p:nvPr>
            <p:ph type="title"/>
          </p:nvPr>
        </p:nvSpPr>
        <p:spPr>
          <a:xfrm>
            <a:off x="1763688" y="10615"/>
            <a:ext cx="7272808" cy="908720"/>
          </a:xfrm>
        </p:spPr>
        <p:txBody>
          <a:bodyPr>
            <a:normAutofit/>
          </a:bodyPr>
          <a:lstStyle/>
          <a:p>
            <a:r>
              <a:rPr lang="tr-TR" dirty="0"/>
              <a:t>Kalkınma Ajansı Destekleri</a:t>
            </a:r>
          </a:p>
        </p:txBody>
      </p:sp>
    </p:spTree>
    <p:extLst>
      <p:ext uri="{BB962C8B-B14F-4D97-AF65-F5344CB8AC3E}">
        <p14:creationId xmlns:p14="http://schemas.microsoft.com/office/powerpoint/2010/main" val="259285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Calibri" panose="020F0502020204030204" pitchFamily="34" charset="0"/>
              </a:rPr>
              <a:t>Güdümlü Proje Desteği</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2700" dirty="0">
                <a:latin typeface="Calibri" panose="020F0502020204030204" pitchFamily="34" charset="0"/>
                <a:cs typeface="Calibri" panose="020F0502020204030204" pitchFamily="34" charset="0"/>
              </a:rPr>
              <a:t>Güdümlü projeler;</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b="1" dirty="0">
                <a:latin typeface="Calibri" panose="020F0502020204030204" pitchFamily="34" charset="0"/>
                <a:cs typeface="Calibri" panose="020F0502020204030204" pitchFamily="34" charset="0"/>
              </a:rPr>
              <a:t>Proje teklif çağrısı yöntemi uygulanmadan </a:t>
            </a:r>
            <a:r>
              <a:rPr lang="tr-TR" sz="2700" dirty="0">
                <a:latin typeface="Calibri" panose="020F0502020204030204" pitchFamily="34" charset="0"/>
                <a:cs typeface="Calibri" panose="020F0502020204030204" pitchFamily="34" charset="0"/>
              </a:rPr>
              <a:t>doğrudan destek sağlamaya yönelik olarak, </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b="1" dirty="0">
                <a:latin typeface="Calibri" panose="020F0502020204030204" pitchFamily="34" charset="0"/>
                <a:cs typeface="Calibri" panose="020F0502020204030204" pitchFamily="34" charset="0"/>
              </a:rPr>
              <a:t>Bölge planı</a:t>
            </a:r>
            <a:r>
              <a:rPr lang="tr-TR" sz="2700" dirty="0">
                <a:latin typeface="Calibri" panose="020F0502020204030204" pitchFamily="34" charset="0"/>
                <a:cs typeface="Calibri" panose="020F0502020204030204" pitchFamily="34" charset="0"/>
              </a:rPr>
              <a:t>nda öngörülen </a:t>
            </a:r>
            <a:r>
              <a:rPr lang="tr-TR" sz="2700" b="1" dirty="0">
                <a:latin typeface="Calibri" panose="020F0502020204030204" pitchFamily="34" charset="0"/>
                <a:cs typeface="Calibri" panose="020F0502020204030204" pitchFamily="34" charset="0"/>
              </a:rPr>
              <a:t>öncelikler </a:t>
            </a:r>
            <a:r>
              <a:rPr lang="tr-TR" sz="2700" dirty="0">
                <a:latin typeface="Calibri" panose="020F0502020204030204" pitchFamily="34" charset="0"/>
                <a:cs typeface="Calibri" panose="020F0502020204030204" pitchFamily="34" charset="0"/>
              </a:rPr>
              <a:t>doğrultusunda, </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dirty="0">
                <a:latin typeface="Calibri" panose="020F0502020204030204" pitchFamily="34" charset="0"/>
                <a:cs typeface="Calibri" panose="020F0502020204030204" pitchFamily="34" charset="0"/>
              </a:rPr>
              <a:t>Konusu ve koşulları </a:t>
            </a:r>
            <a:r>
              <a:rPr lang="tr-TR" sz="2700" b="1" dirty="0">
                <a:latin typeface="Calibri" panose="020F0502020204030204" pitchFamily="34" charset="0"/>
                <a:cs typeface="Calibri" panose="020F0502020204030204" pitchFamily="34" charset="0"/>
              </a:rPr>
              <a:t>Ajans öncülüğünde </a:t>
            </a:r>
            <a:r>
              <a:rPr lang="tr-TR" sz="2700" dirty="0">
                <a:latin typeface="Calibri" panose="020F0502020204030204" pitchFamily="34" charset="0"/>
                <a:cs typeface="Calibri" panose="020F0502020204030204" pitchFamily="34" charset="0"/>
              </a:rPr>
              <a:t>ve yönlendirmesinde belirlenen,</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b="1" dirty="0">
                <a:latin typeface="Calibri" panose="020F0502020204030204" pitchFamily="34" charset="0"/>
                <a:cs typeface="Calibri" panose="020F0502020204030204" pitchFamily="34" charset="0"/>
              </a:rPr>
              <a:t>Özel nitelikli model projelerdir</a:t>
            </a:r>
            <a:r>
              <a:rPr lang="tr-TR" sz="2700" dirty="0">
                <a:latin typeface="Calibri" panose="020F0502020204030204" pitchFamily="34" charset="0"/>
                <a:cs typeface="Calibri" panose="020F0502020204030204" pitchFamily="34" charset="0"/>
              </a:rPr>
              <a:t>. </a:t>
            </a:r>
          </a:p>
        </p:txBody>
      </p:sp>
      <p:sp>
        <p:nvSpPr>
          <p:cNvPr id="4" name="Slayt Numarası Yer Tutucusu 3"/>
          <p:cNvSpPr>
            <a:spLocks noGrp="1"/>
          </p:cNvSpPr>
          <p:nvPr>
            <p:ph type="sldNum" sz="quarter" idx="12"/>
          </p:nvPr>
        </p:nvSpPr>
        <p:spPr/>
        <p:txBody>
          <a:bodyPr/>
          <a:lstStyle/>
          <a:p>
            <a:fld id="{F302176B-0E47-46AC-8F43-DAB4B8A37D06}"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103053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latin typeface="Calibri" panose="020F0502020204030204" pitchFamily="34" charset="0"/>
              </a:rPr>
              <a:t>Hangi Türde Projeler Desteklenir?</a:t>
            </a:r>
          </a:p>
        </p:txBody>
      </p:sp>
      <p:sp>
        <p:nvSpPr>
          <p:cNvPr id="3" name="İçerik Yer Tutucusu 2"/>
          <p:cNvSpPr>
            <a:spLocks noGrp="1"/>
          </p:cNvSpPr>
          <p:nvPr>
            <p:ph idx="1"/>
          </p:nvPr>
        </p:nvSpPr>
        <p:spPr>
          <a:xfrm>
            <a:off x="251520" y="1052736"/>
            <a:ext cx="8640960" cy="5688632"/>
          </a:xfrm>
        </p:spPr>
        <p:txBody>
          <a:bodyPr>
            <a:normAutofit fontScale="62500" lnSpcReduction="20000"/>
          </a:bodyPr>
          <a:lstStyle/>
          <a:p>
            <a:pPr marL="0" lvl="0" indent="0">
              <a:buNone/>
            </a:pPr>
            <a:endParaRPr lang="tr-TR" dirty="0">
              <a:solidFill>
                <a:schemeClr val="accent6"/>
              </a:solidFill>
              <a:latin typeface="Candara" pitchFamily="34" charset="0"/>
              <a:cs typeface="Arial" pitchFamily="34" charset="0"/>
            </a:endParaRPr>
          </a:p>
          <a:p>
            <a:pPr marL="0" lvl="0" indent="0">
              <a:lnSpc>
                <a:spcPct val="120000"/>
              </a:lnSpc>
              <a:buNone/>
            </a:pPr>
            <a:r>
              <a:rPr lang="tr-TR" sz="4500" b="1" i="1" dirty="0">
                <a:latin typeface="Calibri" panose="020F0502020204030204" pitchFamily="34" charset="0"/>
              </a:rPr>
              <a:t>   </a:t>
            </a:r>
            <a:r>
              <a:rPr lang="tr-TR" sz="3500" b="1" i="1" u="sng" dirty="0">
                <a:latin typeface="Calibri" panose="020F0502020204030204" pitchFamily="34" charset="0"/>
              </a:rPr>
              <a:t>1)  Özel sektör işletmeciliğini güçlendirecek şekilde</a:t>
            </a:r>
            <a:r>
              <a:rPr lang="tr-TR" sz="3500" dirty="0">
                <a:latin typeface="Calibri" panose="020F0502020204030204" pitchFamily="34" charset="0"/>
              </a:rPr>
              <a:t>;</a:t>
            </a:r>
          </a:p>
          <a:p>
            <a:pPr lvl="0">
              <a:lnSpc>
                <a:spcPct val="120000"/>
              </a:lnSpc>
            </a:pPr>
            <a:endParaRPr lang="tr-TR" sz="1800" dirty="0">
              <a:latin typeface="Calibri" panose="020F0502020204030204" pitchFamily="34" charset="0"/>
            </a:endParaRPr>
          </a:p>
          <a:p>
            <a:pPr lvl="0" algn="just">
              <a:lnSpc>
                <a:spcPct val="120000"/>
              </a:lnSpc>
            </a:pPr>
            <a:r>
              <a:rPr lang="tr-TR" sz="2900" dirty="0">
                <a:latin typeface="Calibri" panose="020F0502020204030204" pitchFamily="34" charset="0"/>
              </a:rPr>
              <a:t>Üretim ve ihracat kapasitesinin geliştirilmesi,</a:t>
            </a:r>
          </a:p>
          <a:p>
            <a:pPr lvl="0" algn="just">
              <a:lnSpc>
                <a:spcPct val="120000"/>
              </a:lnSpc>
            </a:pPr>
            <a:endParaRPr lang="tr-TR" sz="700" dirty="0">
              <a:latin typeface="Calibri" panose="020F0502020204030204" pitchFamily="34" charset="0"/>
            </a:endParaRPr>
          </a:p>
          <a:p>
            <a:pPr lvl="0" algn="just">
              <a:lnSpc>
                <a:spcPct val="120000"/>
              </a:lnSpc>
            </a:pPr>
            <a:r>
              <a:rPr lang="tr-TR" sz="2900" dirty="0">
                <a:latin typeface="Calibri" panose="020F0502020204030204" pitchFamily="34" charset="0"/>
              </a:rPr>
              <a:t>İyi uygulama örneklerinin oluşturulması, </a:t>
            </a:r>
          </a:p>
          <a:p>
            <a:pPr lvl="0" algn="just">
              <a:lnSpc>
                <a:spcPct val="120000"/>
              </a:lnSpc>
            </a:pPr>
            <a:endParaRPr lang="tr-TR" sz="700" dirty="0">
              <a:latin typeface="Calibri" panose="020F0502020204030204" pitchFamily="34" charset="0"/>
            </a:endParaRPr>
          </a:p>
          <a:p>
            <a:pPr lvl="0" algn="just">
              <a:lnSpc>
                <a:spcPct val="120000"/>
              </a:lnSpc>
            </a:pPr>
            <a:r>
              <a:rPr lang="tr-TR" sz="2900" dirty="0" err="1">
                <a:latin typeface="Calibri" panose="020F0502020204030204" pitchFamily="34" charset="0"/>
              </a:rPr>
              <a:t>Sektörel</a:t>
            </a:r>
            <a:r>
              <a:rPr lang="tr-TR" sz="2900" dirty="0">
                <a:latin typeface="Calibri" panose="020F0502020204030204" pitchFamily="34" charset="0"/>
              </a:rPr>
              <a:t> çeşitlenmenin ve ihtisaslaşmanın desteklenmesi, </a:t>
            </a:r>
          </a:p>
          <a:p>
            <a:pPr lvl="0" algn="just">
              <a:lnSpc>
                <a:spcPct val="120000"/>
              </a:lnSpc>
            </a:pPr>
            <a:endParaRPr lang="tr-TR" sz="700" dirty="0">
              <a:latin typeface="Calibri" panose="020F0502020204030204" pitchFamily="34" charset="0"/>
            </a:endParaRPr>
          </a:p>
          <a:p>
            <a:pPr lvl="0" algn="just">
              <a:lnSpc>
                <a:spcPct val="120000"/>
              </a:lnSpc>
            </a:pPr>
            <a:r>
              <a:rPr lang="tr-TR" sz="2900" dirty="0">
                <a:latin typeface="Calibri" panose="020F0502020204030204" pitchFamily="34" charset="0"/>
              </a:rPr>
              <a:t>Özel bilgi, beceri ve teknolojilerin geliştirilmesi, transferi veya yaygınlaştırılması, yeni finansman modellerinin geliştirilmesi,</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Üniversite-sanayi işbirliğinin desteklenmesi, </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Yeni hizmet ve üretim organizasyonlarının geliştirilmesi, işbirliği ağları ve değer zinciri oluşturulması, </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Kümelenmelerin desteklenmesi, </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Yeni sanayi altyapısı ve organizasyon modellerinin geliştirilmesi ve </a:t>
            </a:r>
          </a:p>
          <a:p>
            <a:pPr lvl="0" algn="just">
              <a:lnSpc>
                <a:spcPct val="120000"/>
              </a:lnSpc>
            </a:pPr>
            <a:r>
              <a:rPr lang="tr-TR" sz="2900" dirty="0">
                <a:latin typeface="Calibri" panose="020F0502020204030204" pitchFamily="34" charset="0"/>
              </a:rPr>
              <a:t>Bölgedeki sektörlerin ihtiyaç duyacağı alanlarda insan kaynaklarının geliştirilmesi</a:t>
            </a:r>
          </a:p>
        </p:txBody>
      </p:sp>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dirty="0"/>
          </a:p>
        </p:txBody>
      </p:sp>
    </p:spTree>
    <p:extLst>
      <p:ext uri="{BB962C8B-B14F-4D97-AF65-F5344CB8AC3E}">
        <p14:creationId xmlns:p14="http://schemas.microsoft.com/office/powerpoint/2010/main" val="2776874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latin typeface="Calibri" panose="020F0502020204030204" pitchFamily="34" charset="0"/>
              </a:rPr>
              <a:t>Hangi Türde Projeler Desteklenir?</a:t>
            </a:r>
          </a:p>
        </p:txBody>
      </p:sp>
      <p:sp>
        <p:nvSpPr>
          <p:cNvPr id="3" name="İçerik Yer Tutucusu 2"/>
          <p:cNvSpPr>
            <a:spLocks noGrp="1"/>
          </p:cNvSpPr>
          <p:nvPr>
            <p:ph idx="1"/>
          </p:nvPr>
        </p:nvSpPr>
        <p:spPr>
          <a:xfrm>
            <a:off x="251520" y="1052736"/>
            <a:ext cx="8640960" cy="5688632"/>
          </a:xfrm>
        </p:spPr>
        <p:txBody>
          <a:bodyPr>
            <a:normAutofit fontScale="70000" lnSpcReduction="20000"/>
          </a:bodyPr>
          <a:lstStyle/>
          <a:p>
            <a:pPr marL="0" lvl="0" indent="0" algn="just">
              <a:lnSpc>
                <a:spcPct val="120000"/>
              </a:lnSpc>
              <a:buNone/>
            </a:pPr>
            <a:endParaRPr lang="tr-TR" sz="3500" b="1" i="1" dirty="0">
              <a:latin typeface="Calibri" panose="020F0502020204030204" pitchFamily="34" charset="0"/>
            </a:endParaRPr>
          </a:p>
          <a:p>
            <a:pPr marL="0" lvl="0" indent="0" algn="just">
              <a:lnSpc>
                <a:spcPct val="120000"/>
              </a:lnSpc>
              <a:buNone/>
            </a:pPr>
            <a:r>
              <a:rPr lang="tr-TR" sz="3100" b="1" i="1" dirty="0">
                <a:latin typeface="Calibri" panose="020F0502020204030204" pitchFamily="34" charset="0"/>
              </a:rPr>
              <a:t>   </a:t>
            </a:r>
            <a:r>
              <a:rPr lang="tr-TR" sz="3100" b="1" i="1" u="sng" dirty="0">
                <a:latin typeface="Calibri" panose="020F0502020204030204" pitchFamily="34" charset="0"/>
              </a:rPr>
              <a:t>2) Sosyal dayanışmayı ve sorumluluk bilincini güçlendirecek, kültürel değerleri koruyacak ve geliştirecek şekilde; </a:t>
            </a:r>
          </a:p>
          <a:p>
            <a:pPr marL="0" lvl="0" indent="0" algn="just">
              <a:lnSpc>
                <a:spcPct val="120000"/>
              </a:lnSpc>
              <a:buNone/>
            </a:pPr>
            <a:endParaRPr lang="tr-TR" sz="3800" b="1" i="1" u="sng" dirty="0">
              <a:latin typeface="Calibri" panose="020F0502020204030204" pitchFamily="34" charset="0"/>
            </a:endParaRPr>
          </a:p>
          <a:p>
            <a:pPr marL="0" lvl="0" indent="0" algn="just">
              <a:lnSpc>
                <a:spcPct val="120000"/>
              </a:lnSpc>
              <a:buNone/>
            </a:pPr>
            <a:endParaRPr lang="tr-TR" sz="3800" b="1" i="1" u="sng" dirty="0">
              <a:latin typeface="Calibri" panose="020F0502020204030204" pitchFamily="34" charset="0"/>
            </a:endParaRPr>
          </a:p>
          <a:p>
            <a:pPr>
              <a:lnSpc>
                <a:spcPct val="120000"/>
              </a:lnSpc>
            </a:pPr>
            <a:r>
              <a:rPr lang="tr-TR" sz="2600" dirty="0">
                <a:latin typeface="Calibri" panose="020F0502020204030204" pitchFamily="34" charset="0"/>
              </a:rPr>
              <a:t>Dezavantajlı grupların sosyal, kültürel ve fiziksel hizmetlere </a:t>
            </a:r>
            <a:r>
              <a:rPr lang="tr-TR" sz="2600" dirty="0" err="1">
                <a:latin typeface="Calibri" panose="020F0502020204030204" pitchFamily="34" charset="0"/>
              </a:rPr>
              <a:t>erişebilirliklerini</a:t>
            </a:r>
            <a:r>
              <a:rPr lang="tr-TR" sz="2600" dirty="0">
                <a:latin typeface="Calibri" panose="020F0502020204030204" pitchFamily="34" charset="0"/>
              </a:rPr>
              <a:t> kolaylaştıracak altyapının tesis edilmesi,</a:t>
            </a:r>
          </a:p>
          <a:p>
            <a:pPr>
              <a:lnSpc>
                <a:spcPct val="120000"/>
              </a:lnSpc>
            </a:pPr>
            <a:r>
              <a:rPr lang="tr-TR" sz="2600" dirty="0">
                <a:latin typeface="Calibri" panose="020F0502020204030204" pitchFamily="34" charset="0"/>
              </a:rPr>
              <a:t>Göçün olumsuz etkilerinin önlenmesi, </a:t>
            </a:r>
          </a:p>
          <a:p>
            <a:pPr>
              <a:lnSpc>
                <a:spcPct val="120000"/>
              </a:lnSpc>
            </a:pPr>
            <a:r>
              <a:rPr lang="tr-TR" sz="2600" dirty="0">
                <a:latin typeface="Calibri" panose="020F0502020204030204" pitchFamily="34" charset="0"/>
              </a:rPr>
              <a:t>Sosyal hayatın kolaylaştırılması, </a:t>
            </a:r>
          </a:p>
          <a:p>
            <a:pPr>
              <a:lnSpc>
                <a:spcPct val="120000"/>
              </a:lnSpc>
            </a:pPr>
            <a:r>
              <a:rPr lang="tr-TR" sz="2600" dirty="0">
                <a:latin typeface="Calibri" panose="020F0502020204030204" pitchFamily="34" charset="0"/>
              </a:rPr>
              <a:t>Somut olmayan kültürel mirasın yaşatılması </a:t>
            </a:r>
          </a:p>
          <a:p>
            <a:pPr marL="0" lvl="0" indent="0" algn="just">
              <a:lnSpc>
                <a:spcPct val="120000"/>
              </a:lnSpc>
              <a:buNone/>
            </a:pPr>
            <a:endParaRPr lang="tr-TR" sz="2600" dirty="0">
              <a:latin typeface="Calibri" panose="020F0502020204030204" pitchFamily="34" charset="0"/>
            </a:endParaRPr>
          </a:p>
          <a:p>
            <a:pPr marL="0" lvl="0" indent="0" algn="just">
              <a:lnSpc>
                <a:spcPct val="120000"/>
              </a:lnSpc>
              <a:buNone/>
            </a:pPr>
            <a:endParaRPr lang="tr-TR" sz="2600" dirty="0">
              <a:latin typeface="Calibri" panose="020F0502020204030204" pitchFamily="34" charset="0"/>
            </a:endParaRPr>
          </a:p>
          <a:p>
            <a:pPr marL="0" lvl="0" indent="0" algn="just">
              <a:lnSpc>
                <a:spcPct val="120000"/>
              </a:lnSpc>
              <a:buNone/>
            </a:pPr>
            <a:r>
              <a:rPr lang="tr-TR" sz="2600" u="sng" dirty="0">
                <a:latin typeface="Calibri" panose="020F0502020204030204" pitchFamily="34" charset="0"/>
              </a:rPr>
              <a:t>Kamu kurumları ile yerel idarelerin asli görev alanlarına giren projeler (kadın konukevi, çocuk sevgi evi, huzurevi, yaşlı bakım merkezi, madde bağımlılığı tedavi merkezi vb.) güdümlü proje desteği kapsamında değerlendirmeye alınamaz.</a:t>
            </a:r>
          </a:p>
        </p:txBody>
      </p:sp>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dirty="0"/>
          </a:p>
        </p:txBody>
      </p:sp>
    </p:spTree>
    <p:extLst>
      <p:ext uri="{BB962C8B-B14F-4D97-AF65-F5344CB8AC3E}">
        <p14:creationId xmlns:p14="http://schemas.microsoft.com/office/powerpoint/2010/main" val="1792968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286860307"/>
              </p:ext>
            </p:extLst>
          </p:nvPr>
        </p:nvGraphicFramePr>
        <p:xfrm>
          <a:off x="251520" y="799873"/>
          <a:ext cx="6192688" cy="5750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a:xfrm>
            <a:off x="6553200" y="6159910"/>
            <a:ext cx="2133600" cy="365125"/>
          </a:xfrm>
        </p:spPr>
        <p:txBody>
          <a:bodyPr/>
          <a:lstStyle/>
          <a:p>
            <a:fld id="{F302176B-0E47-46AC-8F43-DAB4B8A37D06}" type="slidenum">
              <a:rPr lang="tr-TR" smtClean="0"/>
              <a:t>6</a:t>
            </a:fld>
            <a:endParaRPr lang="tr-TR" dirty="0"/>
          </a:p>
        </p:txBody>
      </p:sp>
      <p:sp>
        <p:nvSpPr>
          <p:cNvPr id="9" name="Sağ Ok 8"/>
          <p:cNvSpPr/>
          <p:nvPr/>
        </p:nvSpPr>
        <p:spPr>
          <a:xfrm>
            <a:off x="3493789" y="2121285"/>
            <a:ext cx="2955131" cy="875358"/>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Başvuru</a:t>
            </a:r>
            <a:r>
              <a:rPr lang="tr-TR" dirty="0"/>
              <a:t> </a:t>
            </a:r>
            <a:r>
              <a:rPr lang="tr-TR" sz="2400" dirty="0">
                <a:latin typeface="Calibri" panose="020F0502020204030204" pitchFamily="34" charset="0"/>
                <a:cs typeface="Calibri" panose="020F0502020204030204" pitchFamily="34" charset="0"/>
              </a:rPr>
              <a:t>Belgeleri</a:t>
            </a:r>
          </a:p>
        </p:txBody>
      </p:sp>
      <p:sp>
        <p:nvSpPr>
          <p:cNvPr id="10" name="Dikdörtgen 9"/>
          <p:cNvSpPr/>
          <p:nvPr/>
        </p:nvSpPr>
        <p:spPr>
          <a:xfrm>
            <a:off x="6732240" y="1700464"/>
            <a:ext cx="1944216" cy="14401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İSTKA </a:t>
            </a:r>
            <a:br>
              <a:rPr lang="tr-TR" sz="2400" dirty="0">
                <a:latin typeface="Calibri" panose="020F0502020204030204" pitchFamily="34" charset="0"/>
                <a:cs typeface="Calibri" panose="020F0502020204030204" pitchFamily="34" charset="0"/>
              </a:rPr>
            </a:br>
            <a:r>
              <a:rPr lang="tr-TR" sz="2400" dirty="0">
                <a:latin typeface="Calibri" panose="020F0502020204030204" pitchFamily="34" charset="0"/>
                <a:cs typeface="Calibri" panose="020F0502020204030204" pitchFamily="34" charset="0"/>
              </a:rPr>
              <a:t>Yönetim Kurulu</a:t>
            </a:r>
          </a:p>
        </p:txBody>
      </p:sp>
      <p:sp>
        <p:nvSpPr>
          <p:cNvPr id="31" name="Dikdörtgen 30"/>
          <p:cNvSpPr/>
          <p:nvPr/>
        </p:nvSpPr>
        <p:spPr>
          <a:xfrm>
            <a:off x="395536" y="3292895"/>
            <a:ext cx="4032448" cy="32047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endParaRPr lang="tr-TR" sz="1500" u="sng" dirty="0">
              <a:latin typeface="Arial" panose="020B0604020202020204" pitchFamily="34" charset="0"/>
              <a:cs typeface="Arial" panose="020B0604020202020204" pitchFamily="34" charset="0"/>
            </a:endParaRP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Proje Konsepti</a:t>
            </a:r>
          </a:p>
          <a:p>
            <a:pPr algn="ctr">
              <a:lnSpc>
                <a:spcPct val="150000"/>
              </a:lnSpc>
            </a:pPr>
            <a:endParaRPr lang="tr-TR" sz="1500" dirty="0">
              <a:solidFill>
                <a:schemeClr val="lt1"/>
              </a:solidFill>
              <a:highlight>
                <a:srgbClr val="0B2265"/>
              </a:highlight>
              <a:latin typeface="Calibri" panose="020F0502020204030204" pitchFamily="34" charset="0"/>
              <a:cs typeface="Calibri" panose="020F0502020204030204" pitchFamily="34" charset="0"/>
            </a:endParaRP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Özel sektör işletmeciliğini güçlendirecek;</a:t>
            </a: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Kültürel değerleri koruyacak ve geliştirecek;</a:t>
            </a: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Özel ilgi gruplarının sosyal yaşama aktif katılımını teşvik edecek</a:t>
            </a: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nitelikte olmalıdır.</a:t>
            </a:r>
          </a:p>
          <a:p>
            <a:pPr algn="ctr">
              <a:lnSpc>
                <a:spcPct val="150000"/>
              </a:lnSpc>
            </a:pPr>
            <a:endParaRPr lang="tr-TR" sz="1500" u="sng" dirty="0">
              <a:latin typeface="Arial" panose="020B0604020202020204" pitchFamily="34" charset="0"/>
              <a:cs typeface="Arial" panose="020B0604020202020204" pitchFamily="34" charset="0"/>
            </a:endParaRPr>
          </a:p>
        </p:txBody>
      </p:sp>
      <p:sp>
        <p:nvSpPr>
          <p:cNvPr id="34" name="Dikdörtgen 33"/>
          <p:cNvSpPr/>
          <p:nvPr/>
        </p:nvSpPr>
        <p:spPr>
          <a:xfrm>
            <a:off x="6771806" y="4724800"/>
            <a:ext cx="1904650" cy="14401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Sanayi ve Teknoloji Bakanlığı</a:t>
            </a:r>
          </a:p>
        </p:txBody>
      </p:sp>
      <p:sp>
        <p:nvSpPr>
          <p:cNvPr id="35" name="Aşağı Ok 34"/>
          <p:cNvSpPr/>
          <p:nvPr/>
        </p:nvSpPr>
        <p:spPr>
          <a:xfrm>
            <a:off x="7497570" y="3306983"/>
            <a:ext cx="602822" cy="1318262"/>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2000" dirty="0">
                <a:latin typeface="Calibri" panose="020F0502020204030204" pitchFamily="34" charset="0"/>
                <a:cs typeface="Calibri" panose="020F0502020204030204" pitchFamily="34" charset="0"/>
              </a:rPr>
              <a:t>ONAY</a:t>
            </a:r>
          </a:p>
        </p:txBody>
      </p:sp>
      <p:sp>
        <p:nvSpPr>
          <p:cNvPr id="37" name="Başlık 1"/>
          <p:cNvSpPr>
            <a:spLocks noGrp="1"/>
          </p:cNvSpPr>
          <p:nvPr>
            <p:ph type="title"/>
          </p:nvPr>
        </p:nvSpPr>
        <p:spPr>
          <a:xfrm>
            <a:off x="2113384" y="72008"/>
            <a:ext cx="6779096" cy="908720"/>
          </a:xfrm>
        </p:spPr>
        <p:txBody>
          <a:bodyPr/>
          <a:lstStyle/>
          <a:p>
            <a:r>
              <a:rPr lang="tr-TR" dirty="0">
                <a:latin typeface="Calibri" panose="020F0502020204030204" pitchFamily="34" charset="0"/>
              </a:rPr>
              <a:t>Güdümlü Proje Desteği</a:t>
            </a:r>
          </a:p>
        </p:txBody>
      </p:sp>
      <p:sp>
        <p:nvSpPr>
          <p:cNvPr id="15" name="Dikdörtgen 14"/>
          <p:cNvSpPr/>
          <p:nvPr/>
        </p:nvSpPr>
        <p:spPr>
          <a:xfrm>
            <a:off x="1111917" y="1700464"/>
            <a:ext cx="2004054" cy="14401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Güdümlü Proje</a:t>
            </a:r>
          </a:p>
        </p:txBody>
      </p:sp>
    </p:spTree>
    <p:extLst>
      <p:ext uri="{BB962C8B-B14F-4D97-AF65-F5344CB8AC3E}">
        <p14:creationId xmlns:p14="http://schemas.microsoft.com/office/powerpoint/2010/main" val="346921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lvl="0"/>
            <a:r>
              <a:rPr lang="tr-TR" sz="3500" dirty="0">
                <a:latin typeface="Calibri" panose="020F0502020204030204" pitchFamily="34" charset="0"/>
              </a:rPr>
              <a:t>Kimler Başvurabilir?</a:t>
            </a:r>
          </a:p>
        </p:txBody>
      </p:sp>
      <p:sp>
        <p:nvSpPr>
          <p:cNvPr id="3" name="İçerik Yer Tutucusu 2"/>
          <p:cNvSpPr>
            <a:spLocks noGrp="1"/>
          </p:cNvSpPr>
          <p:nvPr>
            <p:ph idx="1"/>
          </p:nvPr>
        </p:nvSpPr>
        <p:spPr>
          <a:xfrm>
            <a:off x="457200" y="980728"/>
            <a:ext cx="8507288" cy="5616624"/>
          </a:xfrm>
        </p:spPr>
        <p:txBody>
          <a:bodyPr>
            <a:normAutofit fontScale="70000" lnSpcReduction="20000"/>
          </a:bodyPr>
          <a:lstStyle/>
          <a:p>
            <a:pPr marL="0" lvl="0" indent="0">
              <a:spcBef>
                <a:spcPct val="0"/>
              </a:spcBef>
              <a:buClrTx/>
              <a:buNone/>
              <a:defRPr/>
            </a:pPr>
            <a:endParaRPr lang="tr-TR" sz="2200" b="1" dirty="0">
              <a:solidFill>
                <a:srgbClr val="002060"/>
              </a:solidFill>
              <a:latin typeface="Calibri" panose="020F0502020204030204" pitchFamily="34" charset="0"/>
              <a:cs typeface="Calibri" panose="020F0502020204030204" pitchFamily="34" charset="0"/>
            </a:endParaRPr>
          </a:p>
          <a:p>
            <a:pPr marL="0" lvl="0" indent="0">
              <a:spcBef>
                <a:spcPct val="0"/>
              </a:spcBef>
              <a:buClrTx/>
              <a:buNone/>
              <a:defRPr/>
            </a:pPr>
            <a:endParaRPr lang="tr-TR" sz="2600" dirty="0">
              <a:solidFill>
                <a:srgbClr val="002060"/>
              </a:solidFill>
              <a:latin typeface="Calibri" panose="020F0502020204030204" pitchFamily="34" charset="0"/>
              <a:cs typeface="Calibri" panose="020F0502020204030204" pitchFamily="34" charset="0"/>
            </a:endParaRPr>
          </a:p>
          <a:p>
            <a:pPr marL="0" lvl="0" indent="0">
              <a:spcBef>
                <a:spcPct val="0"/>
              </a:spcBef>
              <a:buClrTx/>
              <a:buNone/>
              <a:defRPr/>
            </a:pPr>
            <a:endParaRPr lang="tr-TR" sz="2600" dirty="0">
              <a:solidFill>
                <a:srgbClr val="002060"/>
              </a:solidFill>
              <a:latin typeface="Calibri" panose="020F0502020204030204" pitchFamily="34" charset="0"/>
              <a:cs typeface="Calibri" panose="020F0502020204030204" pitchFamily="34" charset="0"/>
            </a:endParaRPr>
          </a:p>
          <a:p>
            <a:pPr marL="0" lvl="0" indent="0">
              <a:spcBef>
                <a:spcPct val="0"/>
              </a:spcBef>
              <a:buClrTx/>
              <a:buNone/>
              <a:defRPr/>
            </a:pPr>
            <a:r>
              <a:rPr lang="tr-TR" sz="2600" dirty="0">
                <a:solidFill>
                  <a:srgbClr val="002060"/>
                </a:solidFill>
                <a:latin typeface="Calibri" panose="020F0502020204030204" pitchFamily="34" charset="0"/>
                <a:cs typeface="Calibri" panose="020F0502020204030204" pitchFamily="34" charset="0"/>
              </a:rPr>
              <a:t>Güdümlü Proje Desteğinden aşağıdaki listede yer alan başvuru sahipleri yararlanabilir:</a:t>
            </a:r>
          </a:p>
          <a:p>
            <a:pPr marL="0" lvl="0" indent="0">
              <a:spcBef>
                <a:spcPct val="0"/>
              </a:spcBef>
              <a:buClrTx/>
              <a:buNone/>
              <a:defRPr/>
            </a:pPr>
            <a:endParaRPr lang="tr-TR" sz="2600" dirty="0">
              <a:solidFill>
                <a:srgbClr val="002060"/>
              </a:solidFill>
              <a:latin typeface="Calibri" panose="020F0502020204030204" pitchFamily="34" charset="0"/>
              <a:cs typeface="Calibri" panose="020F0502020204030204" pitchFamily="34" charset="0"/>
            </a:endParaRP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Kamu kurum ve kuruluşları ve kamu kurumu niteliğindeki meslek kuruluşları</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Birlikler, kooperatifler</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Sivil toplum kuruluşları </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Organize sanayi bölgeleri, sanayi siteleri, serbest bölge işleticileri</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Teknoloji transfer ofisi şirketleri ile teknoloji geliştirme bölgesi, endüstri bölgesi ve iş geliştirme merkezi gibi kuruluşların yönetici şirketleri</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Hâkim ortağı kamu kurum ve kuruluşları olan şirketler </a:t>
            </a:r>
            <a:endParaRPr lang="tr-TR" sz="2600" dirty="0">
              <a:latin typeface="Calibri" panose="020F0502020204030204" pitchFamily="34" charset="0"/>
              <a:cs typeface="Calibri" panose="020F0502020204030204" pitchFamily="34" charset="0"/>
            </a:endParaRPr>
          </a:p>
          <a:p>
            <a:pPr marL="0" lvl="0" indent="0">
              <a:lnSpc>
                <a:spcPct val="160000"/>
              </a:lnSpc>
              <a:spcBef>
                <a:spcPct val="0"/>
              </a:spcBef>
              <a:buClrTx/>
              <a:buNone/>
              <a:defRPr/>
            </a:pPr>
            <a:endParaRPr lang="tr-TR" dirty="0">
              <a:latin typeface="Calibri" panose="020F0502020204030204" pitchFamily="34" charset="0"/>
              <a:cs typeface="Calibri" panose="020F0502020204030204" pitchFamily="34" charset="0"/>
            </a:endParaRPr>
          </a:p>
          <a:p>
            <a:pPr marL="0" lvl="0" indent="0">
              <a:lnSpc>
                <a:spcPct val="160000"/>
              </a:lnSpc>
              <a:spcBef>
                <a:spcPct val="0"/>
              </a:spcBef>
              <a:buClrTx/>
              <a:buNone/>
              <a:defRPr/>
            </a:pPr>
            <a:r>
              <a:rPr lang="tr-TR" dirty="0">
                <a:latin typeface="Calibri" panose="020F0502020204030204" pitchFamily="34" charset="0"/>
                <a:cs typeface="Calibri" panose="020F0502020204030204" pitchFamily="34" charset="0"/>
              </a:rPr>
              <a:t>Yukarıda anılan şirketler hariç, kâr amacı güden kuruluşlar güdümlü proje desteğinden yararlanıcı olamaz. </a:t>
            </a:r>
          </a:p>
          <a:p>
            <a:pPr marL="0" indent="0">
              <a:buNone/>
            </a:pPr>
            <a:endParaRPr lang="tr-TR"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dirty="0"/>
          </a:p>
        </p:txBody>
      </p:sp>
    </p:spTree>
    <p:extLst>
      <p:ext uri="{BB962C8B-B14F-4D97-AF65-F5344CB8AC3E}">
        <p14:creationId xmlns:p14="http://schemas.microsoft.com/office/powerpoint/2010/main" val="83369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dirty="0"/>
          </a:p>
        </p:txBody>
      </p:sp>
      <p:sp>
        <p:nvSpPr>
          <p:cNvPr id="37" name="Başlık 1"/>
          <p:cNvSpPr>
            <a:spLocks noGrp="1"/>
          </p:cNvSpPr>
          <p:nvPr>
            <p:ph type="title"/>
          </p:nvPr>
        </p:nvSpPr>
        <p:spPr>
          <a:xfrm>
            <a:off x="2113384" y="72008"/>
            <a:ext cx="6779096" cy="908720"/>
          </a:xfrm>
        </p:spPr>
        <p:txBody>
          <a:bodyPr/>
          <a:lstStyle/>
          <a:p>
            <a:r>
              <a:rPr lang="tr-TR" dirty="0">
                <a:latin typeface="Calibri" panose="020F0502020204030204" pitchFamily="34" charset="0"/>
              </a:rPr>
              <a:t>Güdümlü Proje Desteği</a:t>
            </a:r>
          </a:p>
        </p:txBody>
      </p:sp>
      <p:sp>
        <p:nvSpPr>
          <p:cNvPr id="7" name="Artı 6"/>
          <p:cNvSpPr/>
          <p:nvPr/>
        </p:nvSpPr>
        <p:spPr>
          <a:xfrm>
            <a:off x="1119996" y="2933359"/>
            <a:ext cx="648072"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Eşittir 12"/>
          <p:cNvSpPr/>
          <p:nvPr/>
        </p:nvSpPr>
        <p:spPr>
          <a:xfrm>
            <a:off x="4995495" y="3588028"/>
            <a:ext cx="792088"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grpSp>
        <p:nvGrpSpPr>
          <p:cNvPr id="20" name="Grup 19"/>
          <p:cNvGrpSpPr/>
          <p:nvPr/>
        </p:nvGrpSpPr>
        <p:grpSpPr>
          <a:xfrm>
            <a:off x="1768068" y="1822027"/>
            <a:ext cx="1766001" cy="1766001"/>
            <a:chOff x="2194425" y="527607"/>
            <a:chExt cx="1766001" cy="1766001"/>
          </a:xfrm>
        </p:grpSpPr>
        <p:sp>
          <p:nvSpPr>
            <p:cNvPr id="21" name="Oval 20"/>
            <p:cNvSpPr/>
            <p:nvPr/>
          </p:nvSpPr>
          <p:spPr>
            <a:xfrm>
              <a:off x="2194425" y="527607"/>
              <a:ext cx="1766001" cy="1766001"/>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2" name="Oval 4"/>
            <p:cNvSpPr/>
            <p:nvPr/>
          </p:nvSpPr>
          <p:spPr>
            <a:xfrm>
              <a:off x="2453050" y="786232"/>
              <a:ext cx="1248751" cy="124875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2200" kern="1200" dirty="0">
                  <a:latin typeface="Calibri" panose="020F0502020204030204" pitchFamily="34" charset="0"/>
                  <a:cs typeface="Calibri" panose="020F0502020204030204" pitchFamily="34" charset="0"/>
                </a:rPr>
                <a:t>İstanbul Kalkınma Ajansı</a:t>
              </a:r>
            </a:p>
          </p:txBody>
        </p:sp>
      </p:grpSp>
      <p:grpSp>
        <p:nvGrpSpPr>
          <p:cNvPr id="23" name="Grup 22"/>
          <p:cNvGrpSpPr/>
          <p:nvPr/>
        </p:nvGrpSpPr>
        <p:grpSpPr>
          <a:xfrm>
            <a:off x="437686" y="3804051"/>
            <a:ext cx="1766001" cy="1766001"/>
            <a:chOff x="901" y="2978441"/>
            <a:chExt cx="1766001" cy="1766001"/>
          </a:xfrm>
        </p:grpSpPr>
        <p:sp>
          <p:nvSpPr>
            <p:cNvPr id="24" name="Oval 23"/>
            <p:cNvSpPr/>
            <p:nvPr/>
          </p:nvSpPr>
          <p:spPr>
            <a:xfrm>
              <a:off x="901" y="2978441"/>
              <a:ext cx="1766001" cy="1766001"/>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5" name="Oval 4"/>
            <p:cNvSpPr/>
            <p:nvPr/>
          </p:nvSpPr>
          <p:spPr>
            <a:xfrm>
              <a:off x="259525" y="3237066"/>
              <a:ext cx="1248751" cy="124875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900" dirty="0">
                  <a:latin typeface="Calibri" panose="020F0502020204030204" pitchFamily="34" charset="0"/>
                  <a:cs typeface="Calibri" panose="020F0502020204030204" pitchFamily="34" charset="0"/>
                </a:rPr>
                <a:t>Kar Amacı Gütmeyen Kurum / Çatı Kuruluş - STK</a:t>
              </a:r>
            </a:p>
          </p:txBody>
        </p:sp>
      </p:grpSp>
      <p:sp>
        <p:nvSpPr>
          <p:cNvPr id="26" name="Artı 25"/>
          <p:cNvSpPr/>
          <p:nvPr/>
        </p:nvSpPr>
        <p:spPr>
          <a:xfrm>
            <a:off x="3560005" y="3000356"/>
            <a:ext cx="648072"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nvGrpSpPr>
          <p:cNvPr id="27" name="Grup 26"/>
          <p:cNvGrpSpPr/>
          <p:nvPr/>
        </p:nvGrpSpPr>
        <p:grpSpPr>
          <a:xfrm>
            <a:off x="3001040" y="3824377"/>
            <a:ext cx="1766001" cy="1766001"/>
            <a:chOff x="4284992" y="3101684"/>
            <a:chExt cx="1766001" cy="1766001"/>
          </a:xfrm>
        </p:grpSpPr>
        <p:sp>
          <p:nvSpPr>
            <p:cNvPr id="28" name="Oval 27"/>
            <p:cNvSpPr/>
            <p:nvPr/>
          </p:nvSpPr>
          <p:spPr>
            <a:xfrm>
              <a:off x="4284992" y="3101684"/>
              <a:ext cx="1766001" cy="1766001"/>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9" name="Oval 4"/>
            <p:cNvSpPr/>
            <p:nvPr/>
          </p:nvSpPr>
          <p:spPr>
            <a:xfrm>
              <a:off x="4543617" y="3360309"/>
              <a:ext cx="1248751" cy="124875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2300" dirty="0">
                  <a:latin typeface="Calibri" panose="020F0502020204030204" pitchFamily="34" charset="0"/>
                  <a:cs typeface="Calibri" panose="020F0502020204030204" pitchFamily="34" charset="0"/>
                </a:rPr>
                <a:t>Üniversite</a:t>
              </a:r>
            </a:p>
          </p:txBody>
        </p:sp>
      </p:grpSp>
      <p:grpSp>
        <p:nvGrpSpPr>
          <p:cNvPr id="30" name="Grup 29"/>
          <p:cNvGrpSpPr/>
          <p:nvPr/>
        </p:nvGrpSpPr>
        <p:grpSpPr>
          <a:xfrm>
            <a:off x="6117047" y="3018044"/>
            <a:ext cx="2914205" cy="1572016"/>
            <a:chOff x="1368152" y="2058381"/>
            <a:chExt cx="3456382" cy="2103696"/>
          </a:xfrm>
        </p:grpSpPr>
        <p:sp>
          <p:nvSpPr>
            <p:cNvPr id="32" name="Oval 31"/>
            <p:cNvSpPr/>
            <p:nvPr/>
          </p:nvSpPr>
          <p:spPr>
            <a:xfrm>
              <a:off x="1368152" y="2058381"/>
              <a:ext cx="3456382" cy="210369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33" name="Oval 4"/>
            <p:cNvSpPr/>
            <p:nvPr/>
          </p:nvSpPr>
          <p:spPr>
            <a:xfrm>
              <a:off x="1874327" y="2366460"/>
              <a:ext cx="2444032" cy="148753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50800" tIns="50800" rIns="50800" bIns="50800" numCol="1" spcCol="1270" anchor="ctr" anchorCtr="0">
              <a:noAutofit/>
            </a:bodyPr>
            <a:lstStyle/>
            <a:p>
              <a:pPr lvl="0" algn="ctr" defTabSz="755650">
                <a:lnSpc>
                  <a:spcPct val="90000"/>
                </a:lnSpc>
                <a:spcBef>
                  <a:spcPct val="0"/>
                </a:spcBef>
                <a:spcAft>
                  <a:spcPct val="35000"/>
                </a:spcAft>
              </a:pPr>
              <a:r>
                <a:rPr lang="tr-TR" sz="3000" dirty="0">
                  <a:latin typeface="Calibri" panose="020F0502020204030204" pitchFamily="34" charset="0"/>
                  <a:cs typeface="Calibri" panose="020F0502020204030204" pitchFamily="34" charset="0"/>
                </a:rPr>
                <a:t>Güdümlü Proje</a:t>
              </a:r>
            </a:p>
          </p:txBody>
        </p:sp>
      </p:grpSp>
      <p:sp>
        <p:nvSpPr>
          <p:cNvPr id="36" name="Artı 35"/>
          <p:cNvSpPr/>
          <p:nvPr/>
        </p:nvSpPr>
        <p:spPr>
          <a:xfrm>
            <a:off x="2267744" y="4296438"/>
            <a:ext cx="648072"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Köşeleri Yuvarlanmış Dikdörtgen Belirtme Çizgisi 37"/>
          <p:cNvSpPr/>
          <p:nvPr/>
        </p:nvSpPr>
        <p:spPr>
          <a:xfrm>
            <a:off x="3889782" y="1124744"/>
            <a:ext cx="3130489" cy="1580283"/>
          </a:xfrm>
          <a:prstGeom prst="wedgeRoundRectCallout">
            <a:avLst>
              <a:gd name="adj1" fmla="val -64571"/>
              <a:gd name="adj2" fmla="val 25646"/>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indent="-171450" algn="ctr" defTabSz="755650">
              <a:lnSpc>
                <a:spcPct val="90000"/>
              </a:lnSpc>
              <a:spcBef>
                <a:spcPct val="0"/>
              </a:spcBef>
              <a:spcAft>
                <a:spcPct val="35000"/>
              </a:spcAft>
              <a:buFont typeface="Arial" panose="020B0604020202020204" pitchFamily="34" charset="0"/>
              <a:buChar char="•"/>
            </a:pPr>
            <a:endParaRPr lang="tr-TR" dirty="0">
              <a:solidFill>
                <a:schemeClr val="tx1"/>
              </a:solidFill>
              <a:latin typeface="Calibri" panose="020F0502020204030204" pitchFamily="34" charset="0"/>
              <a:cs typeface="Calibri" panose="020F0502020204030204" pitchFamily="34" charset="0"/>
            </a:endParaRPr>
          </a:p>
          <a:p>
            <a:pPr indent="-171450" algn="ctr" defTabSz="755650">
              <a:lnSpc>
                <a:spcPct val="90000"/>
              </a:lnSpc>
              <a:spcBef>
                <a:spcPct val="0"/>
              </a:spcBef>
              <a:spcAft>
                <a:spcPct val="35000"/>
              </a:spcAft>
              <a:buFont typeface="Arial" panose="020B0604020202020204" pitchFamily="34" charset="0"/>
              <a:buChar char="•"/>
            </a:pPr>
            <a:r>
              <a:rPr lang="tr-TR" dirty="0">
                <a:solidFill>
                  <a:schemeClr val="tx1"/>
                </a:solidFill>
                <a:latin typeface="Calibri" panose="020F0502020204030204" pitchFamily="34" charset="0"/>
                <a:cs typeface="Calibri" panose="020F0502020204030204" pitchFamily="34" charset="0"/>
              </a:rPr>
              <a:t>Konu ve koşulları belirler</a:t>
            </a:r>
          </a:p>
          <a:p>
            <a:pPr indent="-171450" algn="ctr" defTabSz="755650">
              <a:lnSpc>
                <a:spcPct val="90000"/>
              </a:lnSpc>
              <a:spcBef>
                <a:spcPct val="0"/>
              </a:spcBef>
              <a:spcAft>
                <a:spcPct val="35000"/>
              </a:spcAft>
              <a:buFont typeface="Arial" panose="020B0604020202020204" pitchFamily="34" charset="0"/>
              <a:buChar char="•"/>
            </a:pPr>
            <a:r>
              <a:rPr lang="tr-TR" dirty="0">
                <a:solidFill>
                  <a:schemeClr val="tx1"/>
                </a:solidFill>
                <a:latin typeface="Calibri" panose="020F0502020204030204" pitchFamily="34" charset="0"/>
                <a:cs typeface="Calibri" panose="020F0502020204030204" pitchFamily="34" charset="0"/>
              </a:rPr>
              <a:t>Koordinasyon sağlar</a:t>
            </a:r>
          </a:p>
          <a:p>
            <a:pPr indent="-171450" algn="ctr" defTabSz="755650">
              <a:lnSpc>
                <a:spcPct val="90000"/>
              </a:lnSpc>
              <a:spcBef>
                <a:spcPct val="0"/>
              </a:spcBef>
              <a:spcAft>
                <a:spcPct val="35000"/>
              </a:spcAft>
              <a:buFont typeface="Arial" panose="020B0604020202020204" pitchFamily="34" charset="0"/>
              <a:buChar char="•"/>
            </a:pPr>
            <a:r>
              <a:rPr lang="tr-TR" dirty="0">
                <a:solidFill>
                  <a:schemeClr val="tx1"/>
                </a:solidFill>
                <a:latin typeface="Calibri" panose="020F0502020204030204" pitchFamily="34" charset="0"/>
                <a:cs typeface="Calibri" panose="020F0502020204030204" pitchFamily="34" charset="0"/>
              </a:rPr>
              <a:t>Projenin geliştirilmesinde katılımcı rol oynar</a:t>
            </a:r>
          </a:p>
          <a:p>
            <a:pPr algn="ctr"/>
            <a:endParaRPr lang="tr-TR" sz="1000" dirty="0"/>
          </a:p>
        </p:txBody>
      </p:sp>
      <p:sp>
        <p:nvSpPr>
          <p:cNvPr id="40" name="Köşeleri Yuvarlanmış Dikdörtgen Belirtme Çizgisi 39"/>
          <p:cNvSpPr/>
          <p:nvPr/>
        </p:nvSpPr>
        <p:spPr>
          <a:xfrm>
            <a:off x="4656266" y="5477003"/>
            <a:ext cx="3156094" cy="1080120"/>
          </a:xfrm>
          <a:prstGeom prst="wedgeRoundRectCallout">
            <a:avLst>
              <a:gd name="adj1" fmla="val -65125"/>
              <a:gd name="adj2" fmla="val -52830"/>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sz="1500" dirty="0">
                <a:latin typeface="Calibri" panose="020F0502020204030204" pitchFamily="34" charset="0"/>
                <a:cs typeface="Calibri" panose="020F0502020204030204" pitchFamily="34" charset="0"/>
              </a:rPr>
              <a:t>Projenin niteliğine göre;</a:t>
            </a:r>
          </a:p>
          <a:p>
            <a:pPr algn="ctr"/>
            <a:endParaRPr lang="tr-TR" sz="1500" dirty="0">
              <a:latin typeface="Calibri" panose="020F0502020204030204" pitchFamily="34" charset="0"/>
              <a:cs typeface="Calibri" panose="020F0502020204030204" pitchFamily="34" charset="0"/>
            </a:endParaRPr>
          </a:p>
          <a:p>
            <a:pPr algn="ctr"/>
            <a:r>
              <a:rPr lang="tr-TR" sz="1500" dirty="0">
                <a:latin typeface="Calibri" panose="020F0502020204030204" pitchFamily="34" charset="0"/>
                <a:cs typeface="Calibri" panose="020F0502020204030204" pitchFamily="34" charset="0"/>
              </a:rPr>
              <a:t>Bilgi üretimi, teknik altyapı, eğitim, Ar-Ge, </a:t>
            </a:r>
            <a:r>
              <a:rPr lang="tr-TR" sz="1500" dirty="0" err="1">
                <a:latin typeface="Calibri" panose="020F0502020204030204" pitchFamily="34" charset="0"/>
                <a:cs typeface="Calibri" panose="020F0502020204030204" pitchFamily="34" charset="0"/>
              </a:rPr>
              <a:t>inovasyon</a:t>
            </a:r>
            <a:r>
              <a:rPr lang="tr-TR" sz="1500" dirty="0">
                <a:latin typeface="Calibri" panose="020F0502020204030204" pitchFamily="34" charset="0"/>
                <a:cs typeface="Calibri" panose="020F0502020204030204" pitchFamily="34" charset="0"/>
              </a:rPr>
              <a:t> vb. katkısı sunar.</a:t>
            </a:r>
          </a:p>
        </p:txBody>
      </p:sp>
      <p:sp>
        <p:nvSpPr>
          <p:cNvPr id="15" name="Köşeleri Yuvarlanmış Dikdörtgen Belirtme Çizgisi 14"/>
          <p:cNvSpPr/>
          <p:nvPr/>
        </p:nvSpPr>
        <p:spPr>
          <a:xfrm>
            <a:off x="500681" y="5877272"/>
            <a:ext cx="3033387" cy="823867"/>
          </a:xfrm>
          <a:prstGeom prst="wedgeRoundRectCallout">
            <a:avLst>
              <a:gd name="adj1" fmla="val -17552"/>
              <a:gd name="adj2" fmla="val -90310"/>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sz="1400" dirty="0">
                <a:latin typeface="Calibri" panose="020F0502020204030204" pitchFamily="34" charset="0"/>
                <a:cs typeface="Calibri" panose="020F0502020204030204" pitchFamily="34" charset="0"/>
              </a:rPr>
              <a:t>Projenin fayda sağlayacağı ilgili sosyal veya ekonomik kesimi olabildiğince geniş şekilde temsil eder.</a:t>
            </a:r>
          </a:p>
        </p:txBody>
      </p:sp>
    </p:spTree>
    <p:extLst>
      <p:ext uri="{BB962C8B-B14F-4D97-AF65-F5344CB8AC3E}">
        <p14:creationId xmlns:p14="http://schemas.microsoft.com/office/powerpoint/2010/main" val="96601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dirty="0">
                <a:latin typeface="Calibri" panose="020F0502020204030204" pitchFamily="34" charset="0"/>
              </a:rPr>
              <a:t>Güdümlü Proje Bütçesi ve Süresi</a:t>
            </a:r>
          </a:p>
        </p:txBody>
      </p:sp>
      <p:sp>
        <p:nvSpPr>
          <p:cNvPr id="3" name="İçerik Yer Tutucusu 2"/>
          <p:cNvSpPr>
            <a:spLocks noGrp="1"/>
          </p:cNvSpPr>
          <p:nvPr>
            <p:ph idx="1"/>
          </p:nvPr>
        </p:nvSpPr>
        <p:spPr>
          <a:xfrm>
            <a:off x="323528" y="1483568"/>
            <a:ext cx="8229600" cy="5257800"/>
          </a:xfrm>
        </p:spPr>
        <p:txBody>
          <a:bodyPr>
            <a:normAutofit fontScale="70000" lnSpcReduction="20000"/>
          </a:bodyPr>
          <a:lstStyle/>
          <a:p>
            <a:pPr marL="0" indent="0" algn="just">
              <a:lnSpc>
                <a:spcPct val="150000"/>
              </a:lnSpc>
              <a:buNone/>
            </a:pPr>
            <a:r>
              <a:rPr lang="tr-TR" sz="2400" b="1" u="sng" dirty="0">
                <a:solidFill>
                  <a:srgbClr val="002060"/>
                </a:solidFill>
                <a:latin typeface="Calibri" panose="020F0502020204030204" pitchFamily="34" charset="0"/>
                <a:cs typeface="Arial" pitchFamily="34" charset="0"/>
              </a:rPr>
              <a:t>Bütçe:</a:t>
            </a:r>
            <a:r>
              <a:rPr lang="tr-TR" sz="2400" b="1" dirty="0">
                <a:solidFill>
                  <a:srgbClr val="002060"/>
                </a:solidFill>
                <a:latin typeface="Calibri" panose="020F0502020204030204" pitchFamily="34" charset="0"/>
                <a:cs typeface="Arial" pitchFamily="34" charset="0"/>
              </a:rPr>
              <a:t> </a:t>
            </a:r>
            <a:r>
              <a:rPr lang="tr-TR" sz="2400" dirty="0">
                <a:solidFill>
                  <a:srgbClr val="002060"/>
                </a:solidFill>
                <a:latin typeface="Calibri" panose="020F0502020204030204" pitchFamily="34" charset="0"/>
                <a:cs typeface="Arial" pitchFamily="34" charset="0"/>
              </a:rPr>
              <a:t>Güdümlü projelerde bütçe kısıtlaması bulunmamakla beraber, proje bütçesi arttıkça başvuru sahibinin proje bütçesine yaptığı katkı oranının (</a:t>
            </a:r>
            <a:r>
              <a:rPr lang="tr-TR" sz="2400" dirty="0" err="1">
                <a:solidFill>
                  <a:srgbClr val="002060"/>
                </a:solidFill>
                <a:latin typeface="Calibri" panose="020F0502020204030204" pitchFamily="34" charset="0"/>
                <a:cs typeface="Arial" pitchFamily="34" charset="0"/>
              </a:rPr>
              <a:t>eşfinansman</a:t>
            </a:r>
            <a:r>
              <a:rPr lang="tr-TR" sz="2400" dirty="0">
                <a:solidFill>
                  <a:srgbClr val="002060"/>
                </a:solidFill>
                <a:latin typeface="Calibri" panose="020F0502020204030204" pitchFamily="34" charset="0"/>
                <a:cs typeface="Arial" pitchFamily="34" charset="0"/>
              </a:rPr>
              <a:t>) da artması beklenir. Başvuru sürecinde sarf edilen zaman ve emek göz önünde bulundurulduğunda Başvuru Sahibi açısından daha avantajlı olduğu için, teklif çağrısı kapsamında desteklenebilecek ölçekteki proje fikirleri ilgili Mali Destek Programlarına yönlendirilirler. </a:t>
            </a:r>
          </a:p>
          <a:p>
            <a:pPr marL="0" indent="0" algn="just">
              <a:lnSpc>
                <a:spcPct val="150000"/>
              </a:lnSpc>
              <a:buNone/>
            </a:pPr>
            <a:r>
              <a:rPr lang="tr-TR" sz="2400" b="1" dirty="0">
                <a:solidFill>
                  <a:srgbClr val="002060"/>
                </a:solidFill>
                <a:latin typeface="Calibri" panose="020F0502020204030204" pitchFamily="34" charset="0"/>
                <a:cs typeface="Arial" pitchFamily="34" charset="0"/>
              </a:rPr>
              <a:t>           </a:t>
            </a:r>
          </a:p>
          <a:p>
            <a:pPr marL="0" indent="0" algn="just">
              <a:lnSpc>
                <a:spcPct val="150000"/>
              </a:lnSpc>
              <a:buNone/>
            </a:pPr>
            <a:r>
              <a:rPr lang="tr-TR" sz="2400" b="1" u="sng" dirty="0">
                <a:solidFill>
                  <a:srgbClr val="002060"/>
                </a:solidFill>
                <a:latin typeface="Calibri" panose="020F0502020204030204" pitchFamily="34" charset="0"/>
                <a:cs typeface="Arial" pitchFamily="34" charset="0"/>
              </a:rPr>
              <a:t>Eş Finansman:</a:t>
            </a:r>
            <a:r>
              <a:rPr lang="tr-TR" sz="2400" b="1" dirty="0">
                <a:solidFill>
                  <a:srgbClr val="002060"/>
                </a:solidFill>
                <a:latin typeface="Calibri" panose="020F0502020204030204" pitchFamily="34" charset="0"/>
                <a:cs typeface="Arial" pitchFamily="34" charset="0"/>
              </a:rPr>
              <a:t> </a:t>
            </a:r>
            <a:r>
              <a:rPr lang="tr-TR" sz="2400" dirty="0">
                <a:solidFill>
                  <a:srgbClr val="002060"/>
                </a:solidFill>
                <a:latin typeface="Calibri" panose="020F0502020204030204" pitchFamily="34" charset="0"/>
                <a:cs typeface="Arial" pitchFamily="34" charset="0"/>
              </a:rPr>
              <a:t>Güdümlü projelere </a:t>
            </a:r>
            <a:r>
              <a:rPr lang="tr-TR" sz="2400" b="1" dirty="0">
                <a:solidFill>
                  <a:srgbClr val="002060"/>
                </a:solidFill>
                <a:latin typeface="Calibri" panose="020F0502020204030204" pitchFamily="34" charset="0"/>
                <a:cs typeface="Arial" pitchFamily="34" charset="0"/>
              </a:rPr>
              <a:t>en fazla %75 oranında </a:t>
            </a:r>
            <a:r>
              <a:rPr lang="tr-TR" sz="2400" dirty="0">
                <a:solidFill>
                  <a:srgbClr val="002060"/>
                </a:solidFill>
                <a:latin typeface="Calibri" panose="020F0502020204030204" pitchFamily="34" charset="0"/>
                <a:cs typeface="Arial" pitchFamily="34" charset="0"/>
              </a:rPr>
              <a:t>mali destek sağlanır. Kalan kısım proje  uygulayıcısı ve ortakları tarafından karşılanır. </a:t>
            </a:r>
          </a:p>
          <a:p>
            <a:pPr marL="0" indent="0" algn="just">
              <a:lnSpc>
                <a:spcPct val="150000"/>
              </a:lnSpc>
              <a:buNone/>
            </a:pPr>
            <a:r>
              <a:rPr lang="tr-TR" sz="2400" dirty="0">
                <a:solidFill>
                  <a:srgbClr val="002060"/>
                </a:solidFill>
                <a:latin typeface="Calibri" panose="020F0502020204030204" pitchFamily="34" charset="0"/>
                <a:cs typeface="Arial" pitchFamily="34" charset="0"/>
              </a:rPr>
              <a:t>Destek oranı, yönetim kurulu kararı doğrultusunda %90’a kadar yükseltilebilir, veya yüksek bütçe, sürdürülebilirlik riski vb. faktörler içeren projelerin daha düşük oranlarla desteklenmesi kararı alınabilir.</a:t>
            </a:r>
          </a:p>
          <a:p>
            <a:pPr marL="0" indent="0" algn="just">
              <a:lnSpc>
                <a:spcPct val="150000"/>
              </a:lnSpc>
              <a:buNone/>
            </a:pPr>
            <a:endParaRPr lang="tr-TR" sz="3000" dirty="0">
              <a:solidFill>
                <a:srgbClr val="002060"/>
              </a:solidFill>
              <a:latin typeface="Calibri" panose="020F0502020204030204" pitchFamily="34" charset="0"/>
              <a:cs typeface="Arial" pitchFamily="34" charset="0"/>
            </a:endParaRPr>
          </a:p>
          <a:p>
            <a:pPr marL="0" indent="0" algn="just">
              <a:lnSpc>
                <a:spcPct val="150000"/>
              </a:lnSpc>
              <a:buNone/>
            </a:pPr>
            <a:r>
              <a:rPr lang="tr-TR" sz="2400" b="1" u="sng" dirty="0">
                <a:solidFill>
                  <a:srgbClr val="002060"/>
                </a:solidFill>
                <a:latin typeface="Calibri" panose="020F0502020204030204" pitchFamily="34" charset="0"/>
                <a:cs typeface="Arial" pitchFamily="34" charset="0"/>
              </a:rPr>
              <a:t>Azami Uygulama Süresi:</a:t>
            </a:r>
            <a:r>
              <a:rPr lang="tr-TR" sz="2400" b="1" dirty="0">
                <a:solidFill>
                  <a:srgbClr val="002060"/>
                </a:solidFill>
                <a:latin typeface="Calibri" panose="020F0502020204030204" pitchFamily="34" charset="0"/>
                <a:cs typeface="Arial" pitchFamily="34" charset="0"/>
              </a:rPr>
              <a:t> </a:t>
            </a:r>
            <a:r>
              <a:rPr lang="tr-TR" sz="2400" dirty="0">
                <a:solidFill>
                  <a:srgbClr val="002060"/>
                </a:solidFill>
                <a:latin typeface="Calibri" panose="020F0502020204030204" pitchFamily="34" charset="0"/>
                <a:cs typeface="Arial" pitchFamily="34" charset="0"/>
              </a:rPr>
              <a:t>24 aydır.</a:t>
            </a:r>
            <a:endParaRPr lang="tr-TR" sz="2400" b="1" u="sng" dirty="0">
              <a:latin typeface="Calibri" panose="020F0502020204030204" pitchFamily="34" charset="0"/>
            </a:endParaRPr>
          </a:p>
          <a:p>
            <a:pPr marL="0" indent="0">
              <a:lnSpc>
                <a:spcPct val="150000"/>
              </a:lnSpc>
              <a:buNone/>
            </a:pPr>
            <a:endParaRPr lang="tr-TR" dirty="0">
              <a:latin typeface="Calibri" panose="020F0502020204030204"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9</a:t>
            </a:fld>
            <a:endParaRPr lang="tr-TR" dirty="0"/>
          </a:p>
        </p:txBody>
      </p:sp>
    </p:spTree>
    <p:extLst>
      <p:ext uri="{BB962C8B-B14F-4D97-AF65-F5344CB8AC3E}">
        <p14:creationId xmlns:p14="http://schemas.microsoft.com/office/powerpoint/2010/main" val="2805622073"/>
      </p:ext>
    </p:extLst>
  </p:cSld>
  <p:clrMapOvr>
    <a:masterClrMapping/>
  </p:clrMapOvr>
</p:sld>
</file>

<file path=ppt/theme/theme1.xml><?xml version="1.0" encoding="utf-8"?>
<a:theme xmlns:a="http://schemas.openxmlformats.org/drawingml/2006/main" name="deneme">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7774</TotalTime>
  <Words>685</Words>
  <Application>Microsoft Office PowerPoint</Application>
  <PresentationFormat>Ekran Gösterisi (4:3)</PresentationFormat>
  <Paragraphs>124</Paragraphs>
  <Slides>10</Slides>
  <Notes>7</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Candara</vt:lpstr>
      <vt:lpstr>Verdana</vt:lpstr>
      <vt:lpstr>Wingdings</vt:lpstr>
      <vt:lpstr>deneme</vt:lpstr>
      <vt:lpstr>GÜDÜMLÜ PROJE DESTEĞİ   </vt:lpstr>
      <vt:lpstr>Kalkınma Ajansı Destekleri</vt:lpstr>
      <vt:lpstr>Güdümlü Proje Desteği</vt:lpstr>
      <vt:lpstr>Hangi Türde Projeler Desteklenir?</vt:lpstr>
      <vt:lpstr>Hangi Türde Projeler Desteklenir?</vt:lpstr>
      <vt:lpstr>Güdümlü Proje Desteği</vt:lpstr>
      <vt:lpstr>Kimler Başvurabilir?</vt:lpstr>
      <vt:lpstr>Güdümlü Proje Desteği</vt:lpstr>
      <vt:lpstr>Güdümlü Proje Bütçesi ve Süresi</vt:lpstr>
      <vt:lpstr>Güdümlü Proje Desteği Başvuru Süreci</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Duygu Tanrıkulu</dc:creator>
  <cp:lastModifiedBy>Hakan Sipahioğlu</cp:lastModifiedBy>
  <cp:revision>610</cp:revision>
  <cp:lastPrinted>2013-03-20T15:16:01Z</cp:lastPrinted>
  <dcterms:created xsi:type="dcterms:W3CDTF">2012-09-03T07:12:46Z</dcterms:created>
  <dcterms:modified xsi:type="dcterms:W3CDTF">2023-11-23T10:51:26Z</dcterms:modified>
</cp:coreProperties>
</file>